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4"/>
  </p:notesMasterIdLst>
  <p:handoutMasterIdLst>
    <p:handoutMasterId r:id="rId45"/>
  </p:handoutMasterIdLst>
  <p:sldIdLst>
    <p:sldId id="257" r:id="rId2"/>
    <p:sldId id="272" r:id="rId3"/>
    <p:sldId id="258" r:id="rId4"/>
    <p:sldId id="259" r:id="rId5"/>
    <p:sldId id="276" r:id="rId6"/>
    <p:sldId id="277" r:id="rId7"/>
    <p:sldId id="266" r:id="rId8"/>
    <p:sldId id="275" r:id="rId9"/>
    <p:sldId id="278" r:id="rId10"/>
    <p:sldId id="260" r:id="rId11"/>
    <p:sldId id="261" r:id="rId12"/>
    <p:sldId id="262" r:id="rId13"/>
    <p:sldId id="263" r:id="rId14"/>
    <p:sldId id="297" r:id="rId15"/>
    <p:sldId id="264" r:id="rId16"/>
    <p:sldId id="296" r:id="rId17"/>
    <p:sldId id="298" r:id="rId18"/>
    <p:sldId id="299" r:id="rId19"/>
    <p:sldId id="265" r:id="rId20"/>
    <p:sldId id="279" r:id="rId21"/>
    <p:sldId id="268" r:id="rId22"/>
    <p:sldId id="292" r:id="rId23"/>
    <p:sldId id="281" r:id="rId24"/>
    <p:sldId id="282" r:id="rId25"/>
    <p:sldId id="283" r:id="rId26"/>
    <p:sldId id="284" r:id="rId27"/>
    <p:sldId id="285" r:id="rId28"/>
    <p:sldId id="286" r:id="rId29"/>
    <p:sldId id="287" r:id="rId30"/>
    <p:sldId id="288" r:id="rId31"/>
    <p:sldId id="289" r:id="rId32"/>
    <p:sldId id="295" r:id="rId33"/>
    <p:sldId id="290" r:id="rId34"/>
    <p:sldId id="291" r:id="rId35"/>
    <p:sldId id="293" r:id="rId36"/>
    <p:sldId id="294" r:id="rId37"/>
    <p:sldId id="269" r:id="rId38"/>
    <p:sldId id="270" r:id="rId39"/>
    <p:sldId id="271" r:id="rId40"/>
    <p:sldId id="280" r:id="rId41"/>
    <p:sldId id="273" r:id="rId42"/>
    <p:sldId id="274" r:id="rId4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B5820A-ACBD-49A9-BCA3-70EB7FFEF047}">
          <p14:sldIdLst>
            <p14:sldId id="257"/>
            <p14:sldId id="272"/>
            <p14:sldId id="258"/>
            <p14:sldId id="259"/>
            <p14:sldId id="276"/>
            <p14:sldId id="277"/>
            <p14:sldId id="266"/>
            <p14:sldId id="275"/>
            <p14:sldId id="278"/>
            <p14:sldId id="260"/>
            <p14:sldId id="261"/>
            <p14:sldId id="262"/>
            <p14:sldId id="263"/>
            <p14:sldId id="297"/>
            <p14:sldId id="264"/>
            <p14:sldId id="296"/>
            <p14:sldId id="298"/>
            <p14:sldId id="299"/>
            <p14:sldId id="265"/>
            <p14:sldId id="279"/>
            <p14:sldId id="268"/>
            <p14:sldId id="292"/>
            <p14:sldId id="281"/>
            <p14:sldId id="282"/>
            <p14:sldId id="283"/>
            <p14:sldId id="284"/>
            <p14:sldId id="285"/>
            <p14:sldId id="286"/>
            <p14:sldId id="287"/>
            <p14:sldId id="288"/>
            <p14:sldId id="289"/>
            <p14:sldId id="295"/>
            <p14:sldId id="290"/>
            <p14:sldId id="291"/>
            <p14:sldId id="293"/>
            <p14:sldId id="294"/>
            <p14:sldId id="269"/>
            <p14:sldId id="270"/>
            <p14:sldId id="271"/>
            <p14:sldId id="280"/>
          </p14:sldIdLst>
        </p14:section>
        <p14:section name="Untitled Section" id="{8A78D0C5-946E-4EFE-80FA-ECB503C4CC3B}">
          <p14:sldIdLst>
            <p14:sldId id="273"/>
            <p14:sldId id="274"/>
          </p14:sldIdLst>
        </p14:section>
      </p14:sectionLst>
    </p:ex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1152">
          <p15:clr>
            <a:srgbClr val="A4A3A4"/>
          </p15:clr>
        </p15:guide>
        <p15:guide id="4" orient="horz" pos="3888">
          <p15:clr>
            <a:srgbClr val="A4A3A4"/>
          </p15:clr>
        </p15:guide>
        <p15:guide id="5" orient="horz" pos="3072">
          <p15:clr>
            <a:srgbClr val="A4A3A4"/>
          </p15:clr>
        </p15:guide>
        <p15:guide id="6" orient="horz" pos="432">
          <p15:clr>
            <a:srgbClr val="A4A3A4"/>
          </p15:clr>
        </p15:guide>
        <p15:guide id="7" orient="horz" pos="3648">
          <p15:clr>
            <a:srgbClr val="A4A3A4"/>
          </p15:clr>
        </p15:guide>
        <p15:guide id="8" pos="3839">
          <p15:clr>
            <a:srgbClr val="A4A3A4"/>
          </p15:clr>
        </p15:guide>
        <p15:guide id="9" pos="767">
          <p15:clr>
            <a:srgbClr val="A4A3A4"/>
          </p15:clr>
        </p15:guide>
        <p15:guide id="10" pos="6911">
          <p15:clr>
            <a:srgbClr val="A4A3A4"/>
          </p15:clr>
        </p15:guide>
        <p15:guide id="11" pos="5711">
          <p15:clr>
            <a:srgbClr val="A4A3A4"/>
          </p15:clr>
        </p15:guide>
        <p15:guide id="12" pos="7247">
          <p15:clr>
            <a:srgbClr val="A4A3A4"/>
          </p15:clr>
        </p15:guide>
        <p15:guide id="13" pos="3695">
          <p15:clr>
            <a:srgbClr val="A4A3A4"/>
          </p15:clr>
        </p15:guide>
        <p15:guide id="14" pos="431">
          <p15:clr>
            <a:srgbClr val="A4A3A4"/>
          </p15:clr>
        </p15:guide>
        <p15:guide id="15" pos="28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p:cViewPr varScale="1">
        <p:scale>
          <a:sx n="167" d="100"/>
          <a:sy n="167" d="100"/>
        </p:scale>
        <p:origin x="2347" y="-480"/>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Lst>
    </p:cSldViewPr>
  </p:slideViewPr>
  <p:notesTextViewPr>
    <p:cViewPr>
      <p:scale>
        <a:sx n="3" d="2"/>
        <a:sy n="3" d="2"/>
      </p:scale>
      <p:origin x="0" y="0"/>
    </p:cViewPr>
  </p:notesTextViewPr>
  <p:notesViewPr>
    <p:cSldViewPr>
      <p:cViewPr varScale="1">
        <p:scale>
          <a:sx n="76" d="100"/>
          <a:sy n="76" d="100"/>
        </p:scale>
        <p:origin x="253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39D817-A9A6-49AC-91C3-9A9029A1C922}"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785A8E3F-6673-43E5-BA9F-91131A0B389E}">
      <dgm:prSet/>
      <dgm:spPr/>
      <dgm:t>
        <a:bodyPr/>
        <a:lstStyle/>
        <a:p>
          <a:pPr rtl="0"/>
          <a:r>
            <a:rPr lang="en-US" dirty="0" smtClean="0">
              <a:solidFill>
                <a:schemeClr val="tx1"/>
              </a:solidFill>
            </a:rPr>
            <a:t>Equadrives</a:t>
          </a:r>
          <a:endParaRPr lang="en-US" dirty="0">
            <a:solidFill>
              <a:schemeClr val="tx1"/>
            </a:solidFill>
          </a:endParaRPr>
        </a:p>
      </dgm:t>
      <dgm:extLst>
        <a:ext uri="{E40237B7-FDA0-4F09-8148-C483321AD2D9}">
          <dgm14:cNvPr xmlns:dgm14="http://schemas.microsoft.com/office/drawing/2010/diagram" id="0" name="" title="Level 1 label and status"/>
        </a:ext>
      </dgm:extLst>
    </dgm:pt>
    <dgm:pt modelId="{A332B8CB-171B-415A-B566-B7038C8A9487}" type="parTrans" cxnId="{8196746A-1BB9-47D0-98BC-902F5A2B3EAC}">
      <dgm:prSet/>
      <dgm:spPr/>
      <dgm:t>
        <a:bodyPr/>
        <a:lstStyle/>
        <a:p>
          <a:endParaRPr lang="en-US">
            <a:solidFill>
              <a:schemeClr val="tx1"/>
            </a:solidFill>
          </a:endParaRPr>
        </a:p>
      </dgm:t>
    </dgm:pt>
    <dgm:pt modelId="{AAB13DBF-F1C2-4C94-AED4-855794292BE7}" type="sibTrans" cxnId="{8196746A-1BB9-47D0-98BC-902F5A2B3EAC}">
      <dgm:prSet/>
      <dgm:spPr/>
      <dgm:t>
        <a:bodyPr/>
        <a:lstStyle/>
        <a:p>
          <a:endParaRPr lang="en-US">
            <a:solidFill>
              <a:schemeClr val="tx1"/>
            </a:solidFill>
          </a:endParaRPr>
        </a:p>
      </dgm:t>
      <dgm:extLst>
        <a:ext uri="{E40237B7-FDA0-4F09-8148-C483321AD2D9}">
          <dgm14:cNvPr xmlns:dgm14="http://schemas.microsoft.com/office/drawing/2010/diagram" id="0" name="" title="Curve"/>
        </a:ext>
      </dgm:extLst>
    </dgm:pt>
    <dgm:pt modelId="{FCFBC764-D8CE-44F5-8F4E-BD7B9AE01BBC}">
      <dgm:prSet/>
      <dgm:spPr/>
      <dgm:t>
        <a:bodyPr/>
        <a:lstStyle/>
        <a:p>
          <a:pPr rtl="0"/>
          <a:r>
            <a:rPr lang="en-US" dirty="0" err="1" smtClean="0">
              <a:solidFill>
                <a:schemeClr val="tx1"/>
              </a:solidFill>
            </a:rPr>
            <a:t>Bowthrusters</a:t>
          </a:r>
          <a:endParaRPr lang="en-US" dirty="0">
            <a:solidFill>
              <a:schemeClr val="tx1"/>
            </a:solidFill>
          </a:endParaRPr>
        </a:p>
      </dgm:t>
      <dgm:extLst>
        <a:ext uri="{E40237B7-FDA0-4F09-8148-C483321AD2D9}">
          <dgm14:cNvPr xmlns:dgm14="http://schemas.microsoft.com/office/drawing/2010/diagram" id="0" name="" title="Level 2 label and status"/>
        </a:ext>
      </dgm:extLst>
    </dgm:pt>
    <dgm:pt modelId="{53E44837-C6E0-400B-9EF7-D8C370B3B03A}" type="parTrans" cxnId="{EB388E2F-2DDD-4233-9E3F-F2A75D16890B}">
      <dgm:prSet/>
      <dgm:spPr/>
      <dgm:t>
        <a:bodyPr/>
        <a:lstStyle/>
        <a:p>
          <a:endParaRPr lang="en-US">
            <a:solidFill>
              <a:schemeClr val="tx1"/>
            </a:solidFill>
          </a:endParaRPr>
        </a:p>
      </dgm:t>
    </dgm:pt>
    <dgm:pt modelId="{6C9669B0-EE9E-45B8-85AC-B743C8A88238}" type="sibTrans" cxnId="{EB388E2F-2DDD-4233-9E3F-F2A75D16890B}">
      <dgm:prSet/>
      <dgm:spPr/>
      <dgm:t>
        <a:bodyPr/>
        <a:lstStyle/>
        <a:p>
          <a:endParaRPr lang="en-US">
            <a:solidFill>
              <a:schemeClr val="tx1"/>
            </a:solidFill>
          </a:endParaRPr>
        </a:p>
      </dgm:t>
    </dgm:pt>
    <dgm:pt modelId="{D959EC7B-38DB-48C6-B0F7-2516A839562C}">
      <dgm:prSet/>
      <dgm:spPr/>
      <dgm:t>
        <a:bodyPr/>
        <a:lstStyle/>
        <a:p>
          <a:pPr rtl="0"/>
          <a:r>
            <a:rPr lang="en-US" dirty="0" smtClean="0">
              <a:solidFill>
                <a:schemeClr val="tx1"/>
              </a:solidFill>
            </a:rPr>
            <a:t>Alarm &amp; Monitoring PLC</a:t>
          </a:r>
          <a:endParaRPr lang="en-US" dirty="0">
            <a:solidFill>
              <a:schemeClr val="tx1"/>
            </a:solidFill>
          </a:endParaRPr>
        </a:p>
      </dgm:t>
      <dgm:extLst>
        <a:ext uri="{E40237B7-FDA0-4F09-8148-C483321AD2D9}">
          <dgm14:cNvPr xmlns:dgm14="http://schemas.microsoft.com/office/drawing/2010/diagram" id="0" name="" title="Level 3 label and status"/>
        </a:ext>
      </dgm:extLst>
    </dgm:pt>
    <dgm:pt modelId="{874D96F2-18BF-4C59-BBFE-0691D3BD6A93}" type="parTrans" cxnId="{3BD3D71B-7A9D-4761-B3C6-00B57F3DB706}">
      <dgm:prSet/>
      <dgm:spPr/>
      <dgm:t>
        <a:bodyPr/>
        <a:lstStyle/>
        <a:p>
          <a:endParaRPr lang="en-US">
            <a:solidFill>
              <a:schemeClr val="tx1"/>
            </a:solidFill>
          </a:endParaRPr>
        </a:p>
      </dgm:t>
    </dgm:pt>
    <dgm:pt modelId="{69A33F82-70E1-44CD-AD48-533C222CDAEB}" type="sibTrans" cxnId="{3BD3D71B-7A9D-4761-B3C6-00B57F3DB706}">
      <dgm:prSet/>
      <dgm:spPr/>
      <dgm:t>
        <a:bodyPr/>
        <a:lstStyle/>
        <a:p>
          <a:endParaRPr lang="en-US">
            <a:solidFill>
              <a:schemeClr val="tx1"/>
            </a:solidFill>
          </a:endParaRPr>
        </a:p>
      </dgm:t>
    </dgm:pt>
    <dgm:pt modelId="{48137C2E-0F5F-45DF-8913-10FB5607A612}">
      <dgm:prSet/>
      <dgm:spPr/>
      <dgm:t>
        <a:bodyPr/>
        <a:lstStyle/>
        <a:p>
          <a:pPr rtl="0"/>
          <a:r>
            <a:rPr lang="en-US" dirty="0" smtClean="0">
              <a:solidFill>
                <a:schemeClr val="tx1"/>
              </a:solidFill>
            </a:rPr>
            <a:t>Spud Poles</a:t>
          </a:r>
          <a:endParaRPr lang="en-US" dirty="0">
            <a:solidFill>
              <a:schemeClr val="tx1"/>
            </a:solidFill>
          </a:endParaRPr>
        </a:p>
      </dgm:t>
      <dgm:extLst>
        <a:ext uri="{E40237B7-FDA0-4F09-8148-C483321AD2D9}">
          <dgm14:cNvPr xmlns:dgm14="http://schemas.microsoft.com/office/drawing/2010/diagram" id="0" name="" title="Level 4 label and status"/>
        </a:ext>
      </dgm:extLst>
    </dgm:pt>
    <dgm:pt modelId="{F003C707-4205-4204-8997-6F4FDC45BE6A}" type="parTrans" cxnId="{B795AE91-2CA6-4F02-A62F-36E6020F2D85}">
      <dgm:prSet/>
      <dgm:spPr/>
      <dgm:t>
        <a:bodyPr/>
        <a:lstStyle/>
        <a:p>
          <a:endParaRPr lang="en-US">
            <a:solidFill>
              <a:schemeClr val="tx1"/>
            </a:solidFill>
          </a:endParaRPr>
        </a:p>
      </dgm:t>
    </dgm:pt>
    <dgm:pt modelId="{6C44F14F-8498-4933-9CFA-CD58734FDFD0}" type="sibTrans" cxnId="{B795AE91-2CA6-4F02-A62F-36E6020F2D85}">
      <dgm:prSet/>
      <dgm:spPr/>
      <dgm:t>
        <a:bodyPr/>
        <a:lstStyle/>
        <a:p>
          <a:endParaRPr lang="en-US">
            <a:solidFill>
              <a:schemeClr val="tx1"/>
            </a:solidFill>
          </a:endParaRPr>
        </a:p>
      </dgm:t>
    </dgm:pt>
    <dgm:pt modelId="{C402745E-8C98-497E-BB6C-70FB14C3A79B}">
      <dgm:prSet/>
      <dgm:spPr/>
      <dgm:t>
        <a:bodyPr/>
        <a:lstStyle/>
        <a:p>
          <a:pPr rtl="0"/>
          <a:r>
            <a:rPr lang="en-US" dirty="0" smtClean="0">
              <a:solidFill>
                <a:schemeClr val="tx1"/>
              </a:solidFill>
            </a:rPr>
            <a:t>Seafar Remote Control</a:t>
          </a:r>
          <a:endParaRPr lang="en-US" dirty="0">
            <a:solidFill>
              <a:schemeClr val="tx1"/>
            </a:solidFill>
          </a:endParaRPr>
        </a:p>
      </dgm:t>
      <dgm:extLst>
        <a:ext uri="{E40237B7-FDA0-4F09-8148-C483321AD2D9}">
          <dgm14:cNvPr xmlns:dgm14="http://schemas.microsoft.com/office/drawing/2010/diagram" id="0" name="" title="Level 5 label and status"/>
        </a:ext>
      </dgm:extLst>
    </dgm:pt>
    <dgm:pt modelId="{E3196EAE-51B3-4DAE-B88F-7D2BE2DA4E9F}" type="parTrans" cxnId="{B3D93087-6524-4C77-B2F9-91B2BB98F39C}">
      <dgm:prSet/>
      <dgm:spPr/>
      <dgm:t>
        <a:bodyPr/>
        <a:lstStyle/>
        <a:p>
          <a:endParaRPr lang="en-US">
            <a:solidFill>
              <a:schemeClr val="tx1"/>
            </a:solidFill>
          </a:endParaRPr>
        </a:p>
      </dgm:t>
    </dgm:pt>
    <dgm:pt modelId="{EE77F66F-98BB-4DC7-A327-B4A5AADDBC44}" type="sibTrans" cxnId="{B3D93087-6524-4C77-B2F9-91B2BB98F39C}">
      <dgm:prSet/>
      <dgm:spPr/>
      <dgm:t>
        <a:bodyPr/>
        <a:lstStyle/>
        <a:p>
          <a:endParaRPr lang="en-US">
            <a:solidFill>
              <a:schemeClr val="tx1"/>
            </a:solidFill>
          </a:endParaRPr>
        </a:p>
      </dgm:t>
    </dgm:pt>
    <dgm:pt modelId="{DCFEF338-32DA-467C-9637-1E154DA359AC}">
      <dgm:prSet/>
      <dgm:spPr/>
      <dgm:t>
        <a:bodyPr/>
        <a:lstStyle/>
        <a:p>
          <a:pPr rtl="0"/>
          <a:r>
            <a:rPr lang="nl-NL" dirty="0" smtClean="0">
              <a:solidFill>
                <a:schemeClr val="tx1"/>
              </a:solidFill>
            </a:rPr>
            <a:t>Cargo area bigger then normal</a:t>
          </a:r>
          <a:endParaRPr lang="en-US" dirty="0">
            <a:solidFill>
              <a:schemeClr val="tx1"/>
            </a:solidFill>
          </a:endParaRPr>
        </a:p>
      </dgm:t>
      <dgm:extLst>
        <a:ext uri="{E40237B7-FDA0-4F09-8148-C483321AD2D9}">
          <dgm14:cNvPr xmlns:dgm14="http://schemas.microsoft.com/office/drawing/2010/diagram" id="0" name="" title="Level 6 label and status"/>
        </a:ext>
      </dgm:extLst>
    </dgm:pt>
    <dgm:pt modelId="{73D4F724-962B-4AB8-BA92-9AA37E509086}" type="parTrans" cxnId="{898B20C3-9DFC-4A85-BB95-140B37F8753B}">
      <dgm:prSet/>
      <dgm:spPr/>
      <dgm:t>
        <a:bodyPr/>
        <a:lstStyle/>
        <a:p>
          <a:endParaRPr lang="en-US">
            <a:solidFill>
              <a:schemeClr val="tx1"/>
            </a:solidFill>
          </a:endParaRPr>
        </a:p>
      </dgm:t>
    </dgm:pt>
    <dgm:pt modelId="{21417551-1C51-4DCC-85CD-F1693C025D96}" type="sibTrans" cxnId="{898B20C3-9DFC-4A85-BB95-140B37F8753B}">
      <dgm:prSet/>
      <dgm:spPr/>
      <dgm:t>
        <a:bodyPr/>
        <a:lstStyle/>
        <a:p>
          <a:endParaRPr lang="en-US">
            <a:solidFill>
              <a:schemeClr val="tx1"/>
            </a:solidFill>
          </a:endParaRPr>
        </a:p>
      </dgm:t>
    </dgm:pt>
    <dgm:pt modelId="{2C55DA06-EC77-4AF4-A396-3D94F924D29A}" type="pres">
      <dgm:prSet presAssocID="{6539D817-A9A6-49AC-91C3-9A9029A1C922}" presName="Name0" presStyleCnt="0">
        <dgm:presLayoutVars>
          <dgm:chMax val="7"/>
          <dgm:chPref val="7"/>
          <dgm:dir/>
        </dgm:presLayoutVars>
      </dgm:prSet>
      <dgm:spPr/>
      <dgm:t>
        <a:bodyPr/>
        <a:lstStyle/>
        <a:p>
          <a:endParaRPr lang="en-US"/>
        </a:p>
      </dgm:t>
    </dgm:pt>
    <dgm:pt modelId="{E71FBC44-5B84-4635-AB49-C5691CF606A6}" type="pres">
      <dgm:prSet presAssocID="{6539D817-A9A6-49AC-91C3-9A9029A1C922}" presName="Name1" presStyleCnt="0"/>
      <dgm:spPr/>
    </dgm:pt>
    <dgm:pt modelId="{EB59A96A-CE84-462F-9493-155F11881A62}" type="pres">
      <dgm:prSet presAssocID="{6539D817-A9A6-49AC-91C3-9A9029A1C922}" presName="cycle" presStyleCnt="0"/>
      <dgm:spPr/>
    </dgm:pt>
    <dgm:pt modelId="{054915B1-085A-4ADC-B653-10081DCD0EA9}" type="pres">
      <dgm:prSet presAssocID="{6539D817-A9A6-49AC-91C3-9A9029A1C922}" presName="srcNode" presStyleLbl="node1" presStyleIdx="0" presStyleCnt="6"/>
      <dgm:spPr/>
    </dgm:pt>
    <dgm:pt modelId="{A5CCEC8E-9174-4C7D-B544-BBD17FE54CB3}" type="pres">
      <dgm:prSet presAssocID="{6539D817-A9A6-49AC-91C3-9A9029A1C922}" presName="conn" presStyleLbl="parChTrans1D2" presStyleIdx="0" presStyleCnt="1"/>
      <dgm:spPr/>
      <dgm:t>
        <a:bodyPr/>
        <a:lstStyle/>
        <a:p>
          <a:endParaRPr lang="en-US"/>
        </a:p>
      </dgm:t>
    </dgm:pt>
    <dgm:pt modelId="{E0118591-8FE2-4AB8-B63F-2FA777571D0E}" type="pres">
      <dgm:prSet presAssocID="{6539D817-A9A6-49AC-91C3-9A9029A1C922}" presName="extraNode" presStyleLbl="node1" presStyleIdx="0" presStyleCnt="6"/>
      <dgm:spPr/>
    </dgm:pt>
    <dgm:pt modelId="{B54BF56E-FF7C-462B-BDEF-94A9ECD23A96}" type="pres">
      <dgm:prSet presAssocID="{6539D817-A9A6-49AC-91C3-9A9029A1C922}" presName="dstNode" presStyleLbl="node1" presStyleIdx="0" presStyleCnt="6"/>
      <dgm:spPr/>
    </dgm:pt>
    <dgm:pt modelId="{80334F07-121B-40EE-9400-5E253723EAD5}" type="pres">
      <dgm:prSet presAssocID="{785A8E3F-6673-43E5-BA9F-91131A0B389E}" presName="text_1" presStyleLbl="node1" presStyleIdx="0" presStyleCnt="6">
        <dgm:presLayoutVars>
          <dgm:bulletEnabled val="1"/>
        </dgm:presLayoutVars>
      </dgm:prSet>
      <dgm:spPr/>
      <dgm:t>
        <a:bodyPr/>
        <a:lstStyle/>
        <a:p>
          <a:endParaRPr lang="en-US"/>
        </a:p>
      </dgm:t>
    </dgm:pt>
    <dgm:pt modelId="{02E156C6-3C5B-4C75-AD35-1A7F7398D99E}" type="pres">
      <dgm:prSet presAssocID="{785A8E3F-6673-43E5-BA9F-91131A0B389E}" presName="accent_1" presStyleCnt="0"/>
      <dgm:spPr/>
    </dgm:pt>
    <dgm:pt modelId="{C69DE25E-0FEB-4762-8745-9E19317BA790}" type="pres">
      <dgm:prSet presAssocID="{785A8E3F-6673-43E5-BA9F-91131A0B389E}" presName="accentRepeatNode" presStyleLbl="solidFgAcc1" presStyleIdx="0" presStyleCnt="6"/>
      <dgm:spPr/>
      <dgm:extLst>
        <a:ext uri="{E40237B7-FDA0-4F09-8148-C483321AD2D9}">
          <dgm14:cNvPr xmlns:dgm14="http://schemas.microsoft.com/office/drawing/2010/diagram" id="0" name="" title="Circle for level 1"/>
        </a:ext>
      </dgm:extLst>
    </dgm:pt>
    <dgm:pt modelId="{6E9ACDEA-2479-43A3-BC50-5E8DC199105E}" type="pres">
      <dgm:prSet presAssocID="{FCFBC764-D8CE-44F5-8F4E-BD7B9AE01BBC}" presName="text_2" presStyleLbl="node1" presStyleIdx="1" presStyleCnt="6">
        <dgm:presLayoutVars>
          <dgm:bulletEnabled val="1"/>
        </dgm:presLayoutVars>
      </dgm:prSet>
      <dgm:spPr/>
      <dgm:t>
        <a:bodyPr/>
        <a:lstStyle/>
        <a:p>
          <a:endParaRPr lang="en-US"/>
        </a:p>
      </dgm:t>
    </dgm:pt>
    <dgm:pt modelId="{F77992BE-49C0-44EF-9EB0-F801267BCF54}" type="pres">
      <dgm:prSet presAssocID="{FCFBC764-D8CE-44F5-8F4E-BD7B9AE01BBC}" presName="accent_2" presStyleCnt="0"/>
      <dgm:spPr/>
    </dgm:pt>
    <dgm:pt modelId="{2735700C-DFC4-47C9-BFDA-A56DEE3AEDB8}" type="pres">
      <dgm:prSet presAssocID="{FCFBC764-D8CE-44F5-8F4E-BD7B9AE01BBC}" presName="accentRepeatNode" presStyleLbl="solidFgAcc1" presStyleIdx="1" presStyleCnt="6"/>
      <dgm:spPr/>
      <dgm:extLst>
        <a:ext uri="{E40237B7-FDA0-4F09-8148-C483321AD2D9}">
          <dgm14:cNvPr xmlns:dgm14="http://schemas.microsoft.com/office/drawing/2010/diagram" id="0" name="" title="Circle for level 2"/>
        </a:ext>
      </dgm:extLst>
    </dgm:pt>
    <dgm:pt modelId="{602E4294-5230-4DC9-A478-6B826AA3E572}" type="pres">
      <dgm:prSet presAssocID="{D959EC7B-38DB-48C6-B0F7-2516A839562C}" presName="text_3" presStyleLbl="node1" presStyleIdx="2" presStyleCnt="6">
        <dgm:presLayoutVars>
          <dgm:bulletEnabled val="1"/>
        </dgm:presLayoutVars>
      </dgm:prSet>
      <dgm:spPr/>
      <dgm:t>
        <a:bodyPr/>
        <a:lstStyle/>
        <a:p>
          <a:endParaRPr lang="en-US"/>
        </a:p>
      </dgm:t>
    </dgm:pt>
    <dgm:pt modelId="{05B2EA5A-0A0B-4C0F-A8E4-482B448C2C74}" type="pres">
      <dgm:prSet presAssocID="{D959EC7B-38DB-48C6-B0F7-2516A839562C}" presName="accent_3" presStyleCnt="0"/>
      <dgm:spPr/>
    </dgm:pt>
    <dgm:pt modelId="{E69F6C4C-B70F-43EC-997F-442A2DCD9652}" type="pres">
      <dgm:prSet presAssocID="{D959EC7B-38DB-48C6-B0F7-2516A839562C}" presName="accentRepeatNode" presStyleLbl="solidFgAcc1" presStyleIdx="2" presStyleCnt="6"/>
      <dgm:spPr/>
      <dgm:extLst>
        <a:ext uri="{E40237B7-FDA0-4F09-8148-C483321AD2D9}">
          <dgm14:cNvPr xmlns:dgm14="http://schemas.microsoft.com/office/drawing/2010/diagram" id="0" name="" title="Circle for level 3"/>
        </a:ext>
      </dgm:extLst>
    </dgm:pt>
    <dgm:pt modelId="{F1A77A98-C056-4C94-AAAA-085724BCCFA7}" type="pres">
      <dgm:prSet presAssocID="{48137C2E-0F5F-45DF-8913-10FB5607A612}" presName="text_4" presStyleLbl="node1" presStyleIdx="3" presStyleCnt="6">
        <dgm:presLayoutVars>
          <dgm:bulletEnabled val="1"/>
        </dgm:presLayoutVars>
      </dgm:prSet>
      <dgm:spPr/>
      <dgm:t>
        <a:bodyPr/>
        <a:lstStyle/>
        <a:p>
          <a:endParaRPr lang="en-US"/>
        </a:p>
      </dgm:t>
    </dgm:pt>
    <dgm:pt modelId="{8CA85A53-049C-4608-9E46-FC2BE1B1A451}" type="pres">
      <dgm:prSet presAssocID="{48137C2E-0F5F-45DF-8913-10FB5607A612}" presName="accent_4" presStyleCnt="0"/>
      <dgm:spPr/>
    </dgm:pt>
    <dgm:pt modelId="{2BC7BD0A-650B-42E8-899B-065889F4A25D}" type="pres">
      <dgm:prSet presAssocID="{48137C2E-0F5F-45DF-8913-10FB5607A612}" presName="accentRepeatNode" presStyleLbl="solidFgAcc1" presStyleIdx="3" presStyleCnt="6"/>
      <dgm:spPr/>
      <dgm:extLst>
        <a:ext uri="{E40237B7-FDA0-4F09-8148-C483321AD2D9}">
          <dgm14:cNvPr xmlns:dgm14="http://schemas.microsoft.com/office/drawing/2010/diagram" id="0" name="" title="Circle for level 4"/>
        </a:ext>
      </dgm:extLst>
    </dgm:pt>
    <dgm:pt modelId="{039B388F-C082-4B3D-BDF5-570C6874B03D}" type="pres">
      <dgm:prSet presAssocID="{C402745E-8C98-497E-BB6C-70FB14C3A79B}" presName="text_5" presStyleLbl="node1" presStyleIdx="4" presStyleCnt="6">
        <dgm:presLayoutVars>
          <dgm:bulletEnabled val="1"/>
        </dgm:presLayoutVars>
      </dgm:prSet>
      <dgm:spPr/>
      <dgm:t>
        <a:bodyPr/>
        <a:lstStyle/>
        <a:p>
          <a:endParaRPr lang="en-US"/>
        </a:p>
      </dgm:t>
    </dgm:pt>
    <dgm:pt modelId="{F87EB766-94BE-499C-BFB5-399A57B3BDEF}" type="pres">
      <dgm:prSet presAssocID="{C402745E-8C98-497E-BB6C-70FB14C3A79B}" presName="accent_5" presStyleCnt="0"/>
      <dgm:spPr/>
    </dgm:pt>
    <dgm:pt modelId="{BC59C54A-67F5-47AE-9AC0-3149B2F58E7B}" type="pres">
      <dgm:prSet presAssocID="{C402745E-8C98-497E-BB6C-70FB14C3A79B}" presName="accentRepeatNode" presStyleLbl="solidFgAcc1" presStyleIdx="4" presStyleCnt="6"/>
      <dgm:spPr/>
      <dgm:extLst>
        <a:ext uri="{E40237B7-FDA0-4F09-8148-C483321AD2D9}">
          <dgm14:cNvPr xmlns:dgm14="http://schemas.microsoft.com/office/drawing/2010/diagram" id="0" name="" title="Circle for level 5"/>
        </a:ext>
      </dgm:extLst>
    </dgm:pt>
    <dgm:pt modelId="{DB3EB870-71CF-44C1-9B59-2164413F01CA}" type="pres">
      <dgm:prSet presAssocID="{DCFEF338-32DA-467C-9637-1E154DA359AC}" presName="text_6" presStyleLbl="node1" presStyleIdx="5" presStyleCnt="6">
        <dgm:presLayoutVars>
          <dgm:bulletEnabled val="1"/>
        </dgm:presLayoutVars>
      </dgm:prSet>
      <dgm:spPr/>
      <dgm:t>
        <a:bodyPr/>
        <a:lstStyle/>
        <a:p>
          <a:endParaRPr lang="en-US"/>
        </a:p>
      </dgm:t>
    </dgm:pt>
    <dgm:pt modelId="{AC0E20B2-32B3-44B8-A19E-D3266C696234}" type="pres">
      <dgm:prSet presAssocID="{DCFEF338-32DA-467C-9637-1E154DA359AC}" presName="accent_6" presStyleCnt="0"/>
      <dgm:spPr/>
    </dgm:pt>
    <dgm:pt modelId="{18E36C54-3955-40DF-B5A1-8453BDB07FD6}" type="pres">
      <dgm:prSet presAssocID="{DCFEF338-32DA-467C-9637-1E154DA359AC}" presName="accentRepeatNode" presStyleLbl="solidFgAcc1" presStyleIdx="5" presStyleCnt="6"/>
      <dgm:spPr/>
      <dgm:extLst>
        <a:ext uri="{E40237B7-FDA0-4F09-8148-C483321AD2D9}">
          <dgm14:cNvPr xmlns:dgm14="http://schemas.microsoft.com/office/drawing/2010/diagram" id="0" name="" title="Circle for level 6"/>
        </a:ext>
      </dgm:extLst>
    </dgm:pt>
  </dgm:ptLst>
  <dgm:cxnLst>
    <dgm:cxn modelId="{F5855761-3E36-4889-A3EC-90ED0F5182CB}" type="presOf" srcId="{DCFEF338-32DA-467C-9637-1E154DA359AC}" destId="{DB3EB870-71CF-44C1-9B59-2164413F01CA}" srcOrd="0" destOrd="0" presId="urn:microsoft.com/office/officeart/2008/layout/VerticalCurvedList"/>
    <dgm:cxn modelId="{8196746A-1BB9-47D0-98BC-902F5A2B3EAC}" srcId="{6539D817-A9A6-49AC-91C3-9A9029A1C922}" destId="{785A8E3F-6673-43E5-BA9F-91131A0B389E}" srcOrd="0" destOrd="0" parTransId="{A332B8CB-171B-415A-B566-B7038C8A9487}" sibTransId="{AAB13DBF-F1C2-4C94-AED4-855794292BE7}"/>
    <dgm:cxn modelId="{B795AE91-2CA6-4F02-A62F-36E6020F2D85}" srcId="{6539D817-A9A6-49AC-91C3-9A9029A1C922}" destId="{48137C2E-0F5F-45DF-8913-10FB5607A612}" srcOrd="3" destOrd="0" parTransId="{F003C707-4205-4204-8997-6F4FDC45BE6A}" sibTransId="{6C44F14F-8498-4933-9CFA-CD58734FDFD0}"/>
    <dgm:cxn modelId="{700AC3DB-CBAD-4869-88B3-8EB468F2894D}" type="presOf" srcId="{48137C2E-0F5F-45DF-8913-10FB5607A612}" destId="{F1A77A98-C056-4C94-AAAA-085724BCCFA7}" srcOrd="0" destOrd="0" presId="urn:microsoft.com/office/officeart/2008/layout/VerticalCurvedList"/>
    <dgm:cxn modelId="{3BD3D71B-7A9D-4761-B3C6-00B57F3DB706}" srcId="{6539D817-A9A6-49AC-91C3-9A9029A1C922}" destId="{D959EC7B-38DB-48C6-B0F7-2516A839562C}" srcOrd="2" destOrd="0" parTransId="{874D96F2-18BF-4C59-BBFE-0691D3BD6A93}" sibTransId="{69A33F82-70E1-44CD-AD48-533C222CDAEB}"/>
    <dgm:cxn modelId="{6C686010-1663-4626-ACDB-5799FDAD8A70}" type="presOf" srcId="{C402745E-8C98-497E-BB6C-70FB14C3A79B}" destId="{039B388F-C082-4B3D-BDF5-570C6874B03D}" srcOrd="0" destOrd="0" presId="urn:microsoft.com/office/officeart/2008/layout/VerticalCurvedList"/>
    <dgm:cxn modelId="{898B20C3-9DFC-4A85-BB95-140B37F8753B}" srcId="{6539D817-A9A6-49AC-91C3-9A9029A1C922}" destId="{DCFEF338-32DA-467C-9637-1E154DA359AC}" srcOrd="5" destOrd="0" parTransId="{73D4F724-962B-4AB8-BA92-9AA37E509086}" sibTransId="{21417551-1C51-4DCC-85CD-F1693C025D96}"/>
    <dgm:cxn modelId="{AD018019-DE1F-403D-B011-0CFD48A73DE5}" type="presOf" srcId="{785A8E3F-6673-43E5-BA9F-91131A0B389E}" destId="{80334F07-121B-40EE-9400-5E253723EAD5}" srcOrd="0" destOrd="0" presId="urn:microsoft.com/office/officeart/2008/layout/VerticalCurvedList"/>
    <dgm:cxn modelId="{B08C2500-9BED-49A5-88DA-E528ED9050DF}" type="presOf" srcId="{FCFBC764-D8CE-44F5-8F4E-BD7B9AE01BBC}" destId="{6E9ACDEA-2479-43A3-BC50-5E8DC199105E}" srcOrd="0" destOrd="0" presId="urn:microsoft.com/office/officeart/2008/layout/VerticalCurvedList"/>
    <dgm:cxn modelId="{0C902D97-3353-4A00-B3DC-46F65984FF1E}" type="presOf" srcId="{AAB13DBF-F1C2-4C94-AED4-855794292BE7}" destId="{A5CCEC8E-9174-4C7D-B544-BBD17FE54CB3}" srcOrd="0" destOrd="0" presId="urn:microsoft.com/office/officeart/2008/layout/VerticalCurvedList"/>
    <dgm:cxn modelId="{002A03A7-267F-4EC3-B9AE-B0EF54AB476D}" type="presOf" srcId="{D959EC7B-38DB-48C6-B0F7-2516A839562C}" destId="{602E4294-5230-4DC9-A478-6B826AA3E572}" srcOrd="0" destOrd="0" presId="urn:microsoft.com/office/officeart/2008/layout/VerticalCurvedList"/>
    <dgm:cxn modelId="{B3D93087-6524-4C77-B2F9-91B2BB98F39C}" srcId="{6539D817-A9A6-49AC-91C3-9A9029A1C922}" destId="{C402745E-8C98-497E-BB6C-70FB14C3A79B}" srcOrd="4" destOrd="0" parTransId="{E3196EAE-51B3-4DAE-B88F-7D2BE2DA4E9F}" sibTransId="{EE77F66F-98BB-4DC7-A327-B4A5AADDBC44}"/>
    <dgm:cxn modelId="{28D22EFD-B6C9-4EA5-B206-0B3E871F9DB4}" type="presOf" srcId="{6539D817-A9A6-49AC-91C3-9A9029A1C922}" destId="{2C55DA06-EC77-4AF4-A396-3D94F924D29A}" srcOrd="0" destOrd="0" presId="urn:microsoft.com/office/officeart/2008/layout/VerticalCurvedList"/>
    <dgm:cxn modelId="{EB388E2F-2DDD-4233-9E3F-F2A75D16890B}" srcId="{6539D817-A9A6-49AC-91C3-9A9029A1C922}" destId="{FCFBC764-D8CE-44F5-8F4E-BD7B9AE01BBC}" srcOrd="1" destOrd="0" parTransId="{53E44837-C6E0-400B-9EF7-D8C370B3B03A}" sibTransId="{6C9669B0-EE9E-45B8-85AC-B743C8A88238}"/>
    <dgm:cxn modelId="{918E5510-356A-421E-A6B8-B9839467DAC0}" type="presParOf" srcId="{2C55DA06-EC77-4AF4-A396-3D94F924D29A}" destId="{E71FBC44-5B84-4635-AB49-C5691CF606A6}" srcOrd="0" destOrd="0" presId="urn:microsoft.com/office/officeart/2008/layout/VerticalCurvedList"/>
    <dgm:cxn modelId="{F74A38A3-CFA2-4ED4-8C9E-35C874780CB1}" type="presParOf" srcId="{E71FBC44-5B84-4635-AB49-C5691CF606A6}" destId="{EB59A96A-CE84-462F-9493-155F11881A62}" srcOrd="0" destOrd="0" presId="urn:microsoft.com/office/officeart/2008/layout/VerticalCurvedList"/>
    <dgm:cxn modelId="{A460BCD1-5AE2-4810-A9CF-9FC0C4EBD0EC}" type="presParOf" srcId="{EB59A96A-CE84-462F-9493-155F11881A62}" destId="{054915B1-085A-4ADC-B653-10081DCD0EA9}" srcOrd="0" destOrd="0" presId="urn:microsoft.com/office/officeart/2008/layout/VerticalCurvedList"/>
    <dgm:cxn modelId="{F35A38B8-8994-411F-9CA6-387E5EEE0F32}" type="presParOf" srcId="{EB59A96A-CE84-462F-9493-155F11881A62}" destId="{A5CCEC8E-9174-4C7D-B544-BBD17FE54CB3}" srcOrd="1" destOrd="0" presId="urn:microsoft.com/office/officeart/2008/layout/VerticalCurvedList"/>
    <dgm:cxn modelId="{B61BA2DE-4DB5-4B62-A187-005CE4FB745A}" type="presParOf" srcId="{EB59A96A-CE84-462F-9493-155F11881A62}" destId="{E0118591-8FE2-4AB8-B63F-2FA777571D0E}" srcOrd="2" destOrd="0" presId="urn:microsoft.com/office/officeart/2008/layout/VerticalCurvedList"/>
    <dgm:cxn modelId="{73B97898-8E25-469C-B330-1964F7A4C864}" type="presParOf" srcId="{EB59A96A-CE84-462F-9493-155F11881A62}" destId="{B54BF56E-FF7C-462B-BDEF-94A9ECD23A96}" srcOrd="3" destOrd="0" presId="urn:microsoft.com/office/officeart/2008/layout/VerticalCurvedList"/>
    <dgm:cxn modelId="{23B2151E-5D6D-41CF-8750-55271BA89C65}" type="presParOf" srcId="{E71FBC44-5B84-4635-AB49-C5691CF606A6}" destId="{80334F07-121B-40EE-9400-5E253723EAD5}" srcOrd="1" destOrd="0" presId="urn:microsoft.com/office/officeart/2008/layout/VerticalCurvedList"/>
    <dgm:cxn modelId="{65756408-B8FB-4994-AF85-BBCD33B13E72}" type="presParOf" srcId="{E71FBC44-5B84-4635-AB49-C5691CF606A6}" destId="{02E156C6-3C5B-4C75-AD35-1A7F7398D99E}" srcOrd="2" destOrd="0" presId="urn:microsoft.com/office/officeart/2008/layout/VerticalCurvedList"/>
    <dgm:cxn modelId="{1E107579-4C09-4B63-94C2-C08D2F6DD1B0}" type="presParOf" srcId="{02E156C6-3C5B-4C75-AD35-1A7F7398D99E}" destId="{C69DE25E-0FEB-4762-8745-9E19317BA790}" srcOrd="0" destOrd="0" presId="urn:microsoft.com/office/officeart/2008/layout/VerticalCurvedList"/>
    <dgm:cxn modelId="{F04AAA52-FDD1-42F2-9D2C-52ED3F5DBDE4}" type="presParOf" srcId="{E71FBC44-5B84-4635-AB49-C5691CF606A6}" destId="{6E9ACDEA-2479-43A3-BC50-5E8DC199105E}" srcOrd="3" destOrd="0" presId="urn:microsoft.com/office/officeart/2008/layout/VerticalCurvedList"/>
    <dgm:cxn modelId="{D4DFE2D9-AB41-4EF8-A849-168452A94BBC}" type="presParOf" srcId="{E71FBC44-5B84-4635-AB49-C5691CF606A6}" destId="{F77992BE-49C0-44EF-9EB0-F801267BCF54}" srcOrd="4" destOrd="0" presId="urn:microsoft.com/office/officeart/2008/layout/VerticalCurvedList"/>
    <dgm:cxn modelId="{5DD5DEF9-58C2-4AC2-9C73-C4F3134ED727}" type="presParOf" srcId="{F77992BE-49C0-44EF-9EB0-F801267BCF54}" destId="{2735700C-DFC4-47C9-BFDA-A56DEE3AEDB8}" srcOrd="0" destOrd="0" presId="urn:microsoft.com/office/officeart/2008/layout/VerticalCurvedList"/>
    <dgm:cxn modelId="{7D479D9C-191D-45EB-980B-BB6C3619470A}" type="presParOf" srcId="{E71FBC44-5B84-4635-AB49-C5691CF606A6}" destId="{602E4294-5230-4DC9-A478-6B826AA3E572}" srcOrd="5" destOrd="0" presId="urn:microsoft.com/office/officeart/2008/layout/VerticalCurvedList"/>
    <dgm:cxn modelId="{8C2005F4-F3A0-47ED-B6AC-A0986E94AEBC}" type="presParOf" srcId="{E71FBC44-5B84-4635-AB49-C5691CF606A6}" destId="{05B2EA5A-0A0B-4C0F-A8E4-482B448C2C74}" srcOrd="6" destOrd="0" presId="urn:microsoft.com/office/officeart/2008/layout/VerticalCurvedList"/>
    <dgm:cxn modelId="{A156549E-07CD-47EB-840F-2E5B2C70A915}" type="presParOf" srcId="{05B2EA5A-0A0B-4C0F-A8E4-482B448C2C74}" destId="{E69F6C4C-B70F-43EC-997F-442A2DCD9652}" srcOrd="0" destOrd="0" presId="urn:microsoft.com/office/officeart/2008/layout/VerticalCurvedList"/>
    <dgm:cxn modelId="{48FD987B-4AD2-472C-AC19-7BEED05D8BCB}" type="presParOf" srcId="{E71FBC44-5B84-4635-AB49-C5691CF606A6}" destId="{F1A77A98-C056-4C94-AAAA-085724BCCFA7}" srcOrd="7" destOrd="0" presId="urn:microsoft.com/office/officeart/2008/layout/VerticalCurvedList"/>
    <dgm:cxn modelId="{8BDD9E84-0E94-4BFF-A445-2BF21167D375}" type="presParOf" srcId="{E71FBC44-5B84-4635-AB49-C5691CF606A6}" destId="{8CA85A53-049C-4608-9E46-FC2BE1B1A451}" srcOrd="8" destOrd="0" presId="urn:microsoft.com/office/officeart/2008/layout/VerticalCurvedList"/>
    <dgm:cxn modelId="{54ECF87E-92A3-4CBF-BFC1-BC2F5A08241F}" type="presParOf" srcId="{8CA85A53-049C-4608-9E46-FC2BE1B1A451}" destId="{2BC7BD0A-650B-42E8-899B-065889F4A25D}" srcOrd="0" destOrd="0" presId="urn:microsoft.com/office/officeart/2008/layout/VerticalCurvedList"/>
    <dgm:cxn modelId="{09555F82-61BF-4AD1-B5EA-EB3802FD643A}" type="presParOf" srcId="{E71FBC44-5B84-4635-AB49-C5691CF606A6}" destId="{039B388F-C082-4B3D-BDF5-570C6874B03D}" srcOrd="9" destOrd="0" presId="urn:microsoft.com/office/officeart/2008/layout/VerticalCurvedList"/>
    <dgm:cxn modelId="{ACD02B46-A0CB-4B6C-9F8E-B4ADB41051D6}" type="presParOf" srcId="{E71FBC44-5B84-4635-AB49-C5691CF606A6}" destId="{F87EB766-94BE-499C-BFB5-399A57B3BDEF}" srcOrd="10" destOrd="0" presId="urn:microsoft.com/office/officeart/2008/layout/VerticalCurvedList"/>
    <dgm:cxn modelId="{B187333D-4637-4B12-982C-E3B0F41D3E9E}" type="presParOf" srcId="{F87EB766-94BE-499C-BFB5-399A57B3BDEF}" destId="{BC59C54A-67F5-47AE-9AC0-3149B2F58E7B}" srcOrd="0" destOrd="0" presId="urn:microsoft.com/office/officeart/2008/layout/VerticalCurvedList"/>
    <dgm:cxn modelId="{D3BF2668-7852-4E4C-B3C4-FA7BA248CBF4}" type="presParOf" srcId="{E71FBC44-5B84-4635-AB49-C5691CF606A6}" destId="{DB3EB870-71CF-44C1-9B59-2164413F01CA}" srcOrd="11" destOrd="0" presId="urn:microsoft.com/office/officeart/2008/layout/VerticalCurvedList"/>
    <dgm:cxn modelId="{AFCB9F78-AC39-49A0-93AB-AF484A972853}" type="presParOf" srcId="{E71FBC44-5B84-4635-AB49-C5691CF606A6}" destId="{AC0E20B2-32B3-44B8-A19E-D3266C696234}" srcOrd="12" destOrd="0" presId="urn:microsoft.com/office/officeart/2008/layout/VerticalCurvedList"/>
    <dgm:cxn modelId="{D67EDD80-C748-43A2-91B8-171BAF5DB8DD}" type="presParOf" srcId="{AC0E20B2-32B3-44B8-A19E-D3266C696234}" destId="{18E36C54-3955-40DF-B5A1-8453BDB07FD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Modbus Communication Failed</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Report to TD					</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BA26687D-6FDE-4FF5-B383-A872FA0A8C05}" type="presOf" srcId="{8854E9C3-0FF4-47EA-A500-70442D5DEC75}" destId="{F69C50C2-9FEE-49BD-A14F-96D572E3E40D}" srcOrd="0" destOrd="0" presId="urn:microsoft.com/office/officeart/2005/8/layout/vProcess5"/>
    <dgm:cxn modelId="{8F8639FF-FD45-4001-A4DA-E4F97293B3EC}" type="presOf" srcId="{7248153A-845B-4677-BF03-F4C909A179F4}" destId="{87C21CC3-59A3-49E3-8C7E-FA7CC8D49A67}" srcOrd="0" destOrd="0" presId="urn:microsoft.com/office/officeart/2005/8/layout/vProcess5"/>
    <dgm:cxn modelId="{0D3BB23B-92E4-4342-A4B0-9B9B05625BB6}" type="presOf" srcId="{7248153A-845B-4677-BF03-F4C909A179F4}" destId="{E06C0011-1932-4117-B027-2AE4DDEB0DF6}" srcOrd="1"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4F88B326-41AB-4E92-A402-0965F3DFDDAB}" type="presOf" srcId="{F4FF603C-CD25-4C26-AA14-93BDAF7A3108}" destId="{5B9CF3FF-3A6B-454E-8F79-C4087D507792}" srcOrd="0" destOrd="0" presId="urn:microsoft.com/office/officeart/2005/8/layout/vProcess5"/>
    <dgm:cxn modelId="{7B643648-F578-4B0B-88C9-4AD72528EED6}" type="presOf" srcId="{F0D24F40-C8F1-4D0F-8589-27327E31F9FF}" destId="{D441775B-9946-44F5-A876-9CC235270F88}" srcOrd="0"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C624079B-23D7-4626-AB45-9EE4CD0F8120}" type="presOf" srcId="{F4FF603C-CD25-4C26-AA14-93BDAF7A3108}" destId="{8C4C4F3C-613E-4898-B0DF-A75720918930}" srcOrd="1" destOrd="0" presId="urn:microsoft.com/office/officeart/2005/8/layout/vProcess5"/>
    <dgm:cxn modelId="{63596A4E-50BB-4F23-9B2D-9202761D2469}" type="presParOf" srcId="{F69C50C2-9FEE-49BD-A14F-96D572E3E40D}" destId="{48DCA376-58C0-4E7C-B51B-F49C33CF5242}" srcOrd="0" destOrd="0" presId="urn:microsoft.com/office/officeart/2005/8/layout/vProcess5"/>
    <dgm:cxn modelId="{1B33A3E1-7FEC-4424-99C9-2C2F27B8A8EE}" type="presParOf" srcId="{F69C50C2-9FEE-49BD-A14F-96D572E3E40D}" destId="{87C21CC3-59A3-49E3-8C7E-FA7CC8D49A67}" srcOrd="1" destOrd="0" presId="urn:microsoft.com/office/officeart/2005/8/layout/vProcess5"/>
    <dgm:cxn modelId="{03DCA68F-403F-4B8F-B7FA-0B2474FAA8D2}" type="presParOf" srcId="{F69C50C2-9FEE-49BD-A14F-96D572E3E40D}" destId="{5B9CF3FF-3A6B-454E-8F79-C4087D507792}" srcOrd="2" destOrd="0" presId="urn:microsoft.com/office/officeart/2005/8/layout/vProcess5"/>
    <dgm:cxn modelId="{63ED53FA-645F-4475-90A4-CE475CCBB08B}" type="presParOf" srcId="{F69C50C2-9FEE-49BD-A14F-96D572E3E40D}" destId="{D441775B-9946-44F5-A876-9CC235270F88}" srcOrd="3" destOrd="0" presId="urn:microsoft.com/office/officeart/2005/8/layout/vProcess5"/>
    <dgm:cxn modelId="{9387E3DA-D925-43AA-B729-B0438EF52931}" type="presParOf" srcId="{F69C50C2-9FEE-49BD-A14F-96D572E3E40D}" destId="{E06C0011-1932-4117-B027-2AE4DDEB0DF6}" srcOrd="4" destOrd="0" presId="urn:microsoft.com/office/officeart/2005/8/layout/vProcess5"/>
    <dgm:cxn modelId="{D3801CDE-7220-4253-847D-04D42C376DE4}"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Isolation fault 24Vdc installation</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Earth fault in the ship. This can be found by switching off all fuses and turn on one by one.</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DF194EFB-D375-498F-B26F-572AA4E4376F}" type="presOf" srcId="{7248153A-845B-4677-BF03-F4C909A179F4}" destId="{E06C0011-1932-4117-B027-2AE4DDEB0DF6}" srcOrd="1" destOrd="0" presId="urn:microsoft.com/office/officeart/2005/8/layout/vProcess5"/>
    <dgm:cxn modelId="{5EBCB443-0EF6-4336-9C36-CE415018AFDE}" type="presOf" srcId="{F0D24F40-C8F1-4D0F-8589-27327E31F9FF}" destId="{D441775B-9946-44F5-A876-9CC235270F88}" srcOrd="0" destOrd="0" presId="urn:microsoft.com/office/officeart/2005/8/layout/vProcess5"/>
    <dgm:cxn modelId="{78E0DEB4-C652-4E32-B324-89D6A473EC02}" type="presOf" srcId="{8854E9C3-0FF4-47EA-A500-70442D5DEC75}" destId="{F69C50C2-9FEE-49BD-A14F-96D572E3E40D}" srcOrd="0" destOrd="0" presId="urn:microsoft.com/office/officeart/2005/8/layout/vProcess5"/>
    <dgm:cxn modelId="{942C72B2-A56D-437F-813A-29C3AECD6DF4}" type="presOf" srcId="{F4FF603C-CD25-4C26-AA14-93BDAF7A3108}" destId="{5B9CF3FF-3A6B-454E-8F79-C4087D507792}" srcOrd="0"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575C9C92-F808-4AC0-9DE0-C74A676A94EE}" type="presOf" srcId="{F4FF603C-CD25-4C26-AA14-93BDAF7A3108}" destId="{8C4C4F3C-613E-4898-B0DF-A75720918930}" srcOrd="1"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2545ED90-FFB7-446B-A3B2-5318EEC49F1D}" type="presOf" srcId="{7248153A-845B-4677-BF03-F4C909A179F4}" destId="{87C21CC3-59A3-49E3-8C7E-FA7CC8D49A67}" srcOrd="0" destOrd="0" presId="urn:microsoft.com/office/officeart/2005/8/layout/vProcess5"/>
    <dgm:cxn modelId="{D7BD3AC1-0ABA-494A-8CDE-882C0A963361}" type="presParOf" srcId="{F69C50C2-9FEE-49BD-A14F-96D572E3E40D}" destId="{48DCA376-58C0-4E7C-B51B-F49C33CF5242}" srcOrd="0" destOrd="0" presId="urn:microsoft.com/office/officeart/2005/8/layout/vProcess5"/>
    <dgm:cxn modelId="{17116A65-2F3B-4435-AF2F-73416EDB33D0}" type="presParOf" srcId="{F69C50C2-9FEE-49BD-A14F-96D572E3E40D}" destId="{87C21CC3-59A3-49E3-8C7E-FA7CC8D49A67}" srcOrd="1" destOrd="0" presId="urn:microsoft.com/office/officeart/2005/8/layout/vProcess5"/>
    <dgm:cxn modelId="{66DE5E72-3603-43A8-A169-985DA93C41F3}" type="presParOf" srcId="{F69C50C2-9FEE-49BD-A14F-96D572E3E40D}" destId="{5B9CF3FF-3A6B-454E-8F79-C4087D507792}" srcOrd="2" destOrd="0" presId="urn:microsoft.com/office/officeart/2005/8/layout/vProcess5"/>
    <dgm:cxn modelId="{969DFAF2-2830-4A7C-AC0D-AF6687FFBBDF}" type="presParOf" srcId="{F69C50C2-9FEE-49BD-A14F-96D572E3E40D}" destId="{D441775B-9946-44F5-A876-9CC235270F88}" srcOrd="3" destOrd="0" presId="urn:microsoft.com/office/officeart/2005/8/layout/vProcess5"/>
    <dgm:cxn modelId="{B3C2A122-1DDA-49C1-9229-01D5B918E1D2}" type="presParOf" srcId="{F69C50C2-9FEE-49BD-A14F-96D572E3E40D}" destId="{E06C0011-1932-4117-B027-2AE4DDEB0DF6}" srcOrd="4" destOrd="0" presId="urn:microsoft.com/office/officeart/2005/8/layout/vProcess5"/>
    <dgm:cxn modelId="{656803E6-832B-4E59-8D22-256D96AF964E}"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4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Power Failure Gasdetection </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Turn on 230Vac converter in front engine room</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BAFD43B3-D654-4512-999E-D59CDEAD5075}" type="presOf" srcId="{7248153A-845B-4677-BF03-F4C909A179F4}" destId="{87C21CC3-59A3-49E3-8C7E-FA7CC8D49A67}" srcOrd="0" destOrd="0" presId="urn:microsoft.com/office/officeart/2005/8/layout/vProcess5"/>
    <dgm:cxn modelId="{FE429CAA-2650-4071-B271-899D64BA665B}" type="presOf" srcId="{F4FF603C-CD25-4C26-AA14-93BDAF7A3108}" destId="{8C4C4F3C-613E-4898-B0DF-A75720918930}" srcOrd="1" destOrd="0" presId="urn:microsoft.com/office/officeart/2005/8/layout/vProcess5"/>
    <dgm:cxn modelId="{EC40639A-3078-45CE-9B67-6F65BE08A776}" type="presOf" srcId="{7248153A-845B-4677-BF03-F4C909A179F4}" destId="{E06C0011-1932-4117-B027-2AE4DDEB0DF6}" srcOrd="1" destOrd="0" presId="urn:microsoft.com/office/officeart/2005/8/layout/vProcess5"/>
    <dgm:cxn modelId="{133A055C-F88B-4D83-9853-52B1F563FAC5}" type="presOf" srcId="{F4FF603C-CD25-4C26-AA14-93BDAF7A3108}" destId="{5B9CF3FF-3A6B-454E-8F79-C4087D507792}" srcOrd="0" destOrd="0" presId="urn:microsoft.com/office/officeart/2005/8/layout/vProcess5"/>
    <dgm:cxn modelId="{0D9B0488-673E-4DF4-A73E-704A6E5B2258}" type="presOf" srcId="{F0D24F40-C8F1-4D0F-8589-27327E31F9FF}" destId="{D441775B-9946-44F5-A876-9CC235270F88}" srcOrd="0" destOrd="0" presId="urn:microsoft.com/office/officeart/2005/8/layout/vProcess5"/>
    <dgm:cxn modelId="{B102D295-053A-40AA-A412-93D617493628}" type="presOf" srcId="{8854E9C3-0FF4-47EA-A500-70442D5DEC75}" destId="{F69C50C2-9FEE-49BD-A14F-96D572E3E40D}" srcOrd="0"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B3343AFA-D0BE-4F2C-9CDA-BD25FB76B319}" srcId="{8854E9C3-0FF4-47EA-A500-70442D5DEC75}" destId="{7248153A-845B-4677-BF03-F4C909A179F4}" srcOrd="0" destOrd="0" parTransId="{298A28C0-43F3-4097-910C-29291D44DF1B}" sibTransId="{F0D24F40-C8F1-4D0F-8589-27327E31F9FF}"/>
    <dgm:cxn modelId="{E4F630CF-FAA5-4421-8E75-9676A621AEB3}" type="presParOf" srcId="{F69C50C2-9FEE-49BD-A14F-96D572E3E40D}" destId="{48DCA376-58C0-4E7C-B51B-F49C33CF5242}" srcOrd="0" destOrd="0" presId="urn:microsoft.com/office/officeart/2005/8/layout/vProcess5"/>
    <dgm:cxn modelId="{C7D94B87-BEF9-4EA7-99C1-F1B191C7BB19}" type="presParOf" srcId="{F69C50C2-9FEE-49BD-A14F-96D572E3E40D}" destId="{87C21CC3-59A3-49E3-8C7E-FA7CC8D49A67}" srcOrd="1" destOrd="0" presId="urn:microsoft.com/office/officeart/2005/8/layout/vProcess5"/>
    <dgm:cxn modelId="{737555BE-B6D3-4808-AFA3-E4E03A23AE48}" type="presParOf" srcId="{F69C50C2-9FEE-49BD-A14F-96D572E3E40D}" destId="{5B9CF3FF-3A6B-454E-8F79-C4087D507792}" srcOrd="2" destOrd="0" presId="urn:microsoft.com/office/officeart/2005/8/layout/vProcess5"/>
    <dgm:cxn modelId="{C78E467D-5400-4C66-9376-E39088A99538}" type="presParOf" srcId="{F69C50C2-9FEE-49BD-A14F-96D572E3E40D}" destId="{D441775B-9946-44F5-A876-9CC235270F88}" srcOrd="3" destOrd="0" presId="urn:microsoft.com/office/officeart/2005/8/layout/vProcess5"/>
    <dgm:cxn modelId="{D9B9CC37-EAB6-4ACA-9A17-6613DADFF4B9}" type="presParOf" srcId="{F69C50C2-9FEE-49BD-A14F-96D572E3E40D}" destId="{E06C0011-1932-4117-B027-2AE4DDEB0DF6}" srcOrd="4" destOrd="0" presId="urn:microsoft.com/office/officeart/2005/8/layout/vProcess5"/>
    <dgm:cxn modelId="{BD148E9D-4354-4719-AFC6-D3C9B1070001}"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Bilge level High Engine Room</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Check on water in the bilges. If needed pump out with lenspump</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FB6E8098-76C1-45CE-A65D-9B346D4FD3ED}" type="presOf" srcId="{8854E9C3-0FF4-47EA-A500-70442D5DEC75}" destId="{F69C50C2-9FEE-49BD-A14F-96D572E3E40D}" srcOrd="0" destOrd="0" presId="urn:microsoft.com/office/officeart/2005/8/layout/vProcess5"/>
    <dgm:cxn modelId="{FA15CC53-050F-4EA0-8C19-BA5025F661C4}" type="presOf" srcId="{F4FF603C-CD25-4C26-AA14-93BDAF7A3108}" destId="{5B9CF3FF-3A6B-454E-8F79-C4087D507792}" srcOrd="0" destOrd="0" presId="urn:microsoft.com/office/officeart/2005/8/layout/vProcess5"/>
    <dgm:cxn modelId="{380099B6-A84E-4B6A-9D09-2FB5DF89FA40}" type="presOf" srcId="{F4FF603C-CD25-4C26-AA14-93BDAF7A3108}" destId="{8C4C4F3C-613E-4898-B0DF-A75720918930}" srcOrd="1" destOrd="0" presId="urn:microsoft.com/office/officeart/2005/8/layout/vProcess5"/>
    <dgm:cxn modelId="{039DCD9F-4F57-43CB-B1AA-CC03F88B1ECC}" type="presOf" srcId="{7248153A-845B-4677-BF03-F4C909A179F4}" destId="{E06C0011-1932-4117-B027-2AE4DDEB0DF6}" srcOrd="1"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CE9B403C-F97A-4BB1-8F4C-DB53D82FB8BE}" type="presOf" srcId="{7248153A-845B-4677-BF03-F4C909A179F4}" destId="{87C21CC3-59A3-49E3-8C7E-FA7CC8D49A67}" srcOrd="0" destOrd="0" presId="urn:microsoft.com/office/officeart/2005/8/layout/vProcess5"/>
    <dgm:cxn modelId="{8291388B-97FE-4E6F-9EC2-3A413CF933B8}" type="presOf" srcId="{F0D24F40-C8F1-4D0F-8589-27327E31F9FF}" destId="{D441775B-9946-44F5-A876-9CC235270F88}" srcOrd="0"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391733D3-E7C1-45E4-AE86-067B65E77439}" type="presParOf" srcId="{F69C50C2-9FEE-49BD-A14F-96D572E3E40D}" destId="{48DCA376-58C0-4E7C-B51B-F49C33CF5242}" srcOrd="0" destOrd="0" presId="urn:microsoft.com/office/officeart/2005/8/layout/vProcess5"/>
    <dgm:cxn modelId="{82A53225-74FC-4802-B120-9707BD19AB83}" type="presParOf" srcId="{F69C50C2-9FEE-49BD-A14F-96D572E3E40D}" destId="{87C21CC3-59A3-49E3-8C7E-FA7CC8D49A67}" srcOrd="1" destOrd="0" presId="urn:microsoft.com/office/officeart/2005/8/layout/vProcess5"/>
    <dgm:cxn modelId="{4448CE79-D4CC-49B2-ADCE-80D32D2CB572}" type="presParOf" srcId="{F69C50C2-9FEE-49BD-A14F-96D572E3E40D}" destId="{5B9CF3FF-3A6B-454E-8F79-C4087D507792}" srcOrd="2" destOrd="0" presId="urn:microsoft.com/office/officeart/2005/8/layout/vProcess5"/>
    <dgm:cxn modelId="{0571F0E3-A7E6-4141-B06C-468A22056389}" type="presParOf" srcId="{F69C50C2-9FEE-49BD-A14F-96D572E3E40D}" destId="{D441775B-9946-44F5-A876-9CC235270F88}" srcOrd="3" destOrd="0" presId="urn:microsoft.com/office/officeart/2005/8/layout/vProcess5"/>
    <dgm:cxn modelId="{FA162A94-D691-4001-9FED-562A5A9B3AA1}" type="presParOf" srcId="{F69C50C2-9FEE-49BD-A14F-96D572E3E40D}" destId="{E06C0011-1932-4117-B027-2AE4DDEB0DF6}" srcOrd="4" destOrd="0" presId="urn:microsoft.com/office/officeart/2005/8/layout/vProcess5"/>
    <dgm:cxn modelId="{E7E321B2-CBDF-45C5-9875-B9C96177BA97}"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Dirty water tank level high	</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Empty the dirty water tank</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22AE0211-1137-42CC-9C8A-0B67538863F5}" type="presOf" srcId="{F4FF603C-CD25-4C26-AA14-93BDAF7A3108}" destId="{5B9CF3FF-3A6B-454E-8F79-C4087D507792}" srcOrd="0" destOrd="0" presId="urn:microsoft.com/office/officeart/2005/8/layout/vProcess5"/>
    <dgm:cxn modelId="{9CD3429D-D35C-49E8-8269-DBFE47CDBB99}" type="presOf" srcId="{7248153A-845B-4677-BF03-F4C909A179F4}" destId="{87C21CC3-59A3-49E3-8C7E-FA7CC8D49A67}" srcOrd="0" destOrd="0" presId="urn:microsoft.com/office/officeart/2005/8/layout/vProcess5"/>
    <dgm:cxn modelId="{ACB15096-CBE2-471B-9D83-FF37AE8E19CD}" type="presOf" srcId="{F0D24F40-C8F1-4D0F-8589-27327E31F9FF}" destId="{D441775B-9946-44F5-A876-9CC235270F88}" srcOrd="0" destOrd="0" presId="urn:microsoft.com/office/officeart/2005/8/layout/vProcess5"/>
    <dgm:cxn modelId="{4F65D99E-D026-48C2-B251-ACAAE07A8815}" type="presOf" srcId="{7248153A-845B-4677-BF03-F4C909A179F4}" destId="{E06C0011-1932-4117-B027-2AE4DDEB0DF6}" srcOrd="1"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9C632508-00EC-4E04-A74B-D554322BE07C}" type="presOf" srcId="{F4FF603C-CD25-4C26-AA14-93BDAF7A3108}" destId="{8C4C4F3C-613E-4898-B0DF-A75720918930}" srcOrd="1"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99FC6E23-B9C9-47E6-8BDD-8F2388F38FC1}" type="presOf" srcId="{8854E9C3-0FF4-47EA-A500-70442D5DEC75}" destId="{F69C50C2-9FEE-49BD-A14F-96D572E3E40D}" srcOrd="0" destOrd="0" presId="urn:microsoft.com/office/officeart/2005/8/layout/vProcess5"/>
    <dgm:cxn modelId="{40BE3C8B-961E-4BFE-982B-E42FCDB46EEC}" type="presParOf" srcId="{F69C50C2-9FEE-49BD-A14F-96D572E3E40D}" destId="{48DCA376-58C0-4E7C-B51B-F49C33CF5242}" srcOrd="0" destOrd="0" presId="urn:microsoft.com/office/officeart/2005/8/layout/vProcess5"/>
    <dgm:cxn modelId="{054C2A5D-70CF-4811-B236-F6DD8C76B7FE}" type="presParOf" srcId="{F69C50C2-9FEE-49BD-A14F-96D572E3E40D}" destId="{87C21CC3-59A3-49E3-8C7E-FA7CC8D49A67}" srcOrd="1" destOrd="0" presId="urn:microsoft.com/office/officeart/2005/8/layout/vProcess5"/>
    <dgm:cxn modelId="{B8CC5D5C-4461-4F1D-9D4F-25CFC34C06EA}" type="presParOf" srcId="{F69C50C2-9FEE-49BD-A14F-96D572E3E40D}" destId="{5B9CF3FF-3A6B-454E-8F79-C4087D507792}" srcOrd="2" destOrd="0" presId="urn:microsoft.com/office/officeart/2005/8/layout/vProcess5"/>
    <dgm:cxn modelId="{EA155400-340A-41F7-9E39-CB5141132518}" type="presParOf" srcId="{F69C50C2-9FEE-49BD-A14F-96D572E3E40D}" destId="{D441775B-9946-44F5-A876-9CC235270F88}" srcOrd="3" destOrd="0" presId="urn:microsoft.com/office/officeart/2005/8/layout/vProcess5"/>
    <dgm:cxn modelId="{2E7197C0-732A-4CD9-84FA-602EA0CD4E1F}" type="presParOf" srcId="{F69C50C2-9FEE-49BD-A14F-96D572E3E40D}" destId="{E06C0011-1932-4117-B027-2AE4DDEB0DF6}" srcOrd="4" destOrd="0" presId="urn:microsoft.com/office/officeart/2005/8/layout/vProcess5"/>
    <dgm:cxn modelId="{F14008D8-A6EF-47DF-82EC-190F5B961A48}"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No drinking water from tap / hydrophore doesnt turn on</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Dirty water tank full. Empty with pump.</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DA251D58-F214-4410-B979-E7A81B3692DB}" type="presOf" srcId="{F0D24F40-C8F1-4D0F-8589-27327E31F9FF}" destId="{D441775B-9946-44F5-A876-9CC235270F88}" srcOrd="0" destOrd="0" presId="urn:microsoft.com/office/officeart/2005/8/layout/vProcess5"/>
    <dgm:cxn modelId="{6141D523-4A02-419F-A71B-FC524EDF01F3}" type="presOf" srcId="{F4FF603C-CD25-4C26-AA14-93BDAF7A3108}" destId="{8C4C4F3C-613E-4898-B0DF-A75720918930}" srcOrd="1" destOrd="0" presId="urn:microsoft.com/office/officeart/2005/8/layout/vProcess5"/>
    <dgm:cxn modelId="{BD4D8B88-07CA-4D58-B25B-07B92555821F}" type="presOf" srcId="{F4FF603C-CD25-4C26-AA14-93BDAF7A3108}" destId="{5B9CF3FF-3A6B-454E-8F79-C4087D507792}" srcOrd="0"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8669C986-8D88-4CD0-BE90-FB0D73D519B0}" type="presOf" srcId="{8854E9C3-0FF4-47EA-A500-70442D5DEC75}" destId="{F69C50C2-9FEE-49BD-A14F-96D572E3E40D}" srcOrd="0" destOrd="0" presId="urn:microsoft.com/office/officeart/2005/8/layout/vProcess5"/>
    <dgm:cxn modelId="{35A05D81-34F9-4F3A-AE55-18CCF87EEEE0}" type="presOf" srcId="{7248153A-845B-4677-BF03-F4C909A179F4}" destId="{E06C0011-1932-4117-B027-2AE4DDEB0DF6}" srcOrd="1"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7D1FB646-934D-4954-9F6D-652A00C020E6}" type="presOf" srcId="{7248153A-845B-4677-BF03-F4C909A179F4}" destId="{87C21CC3-59A3-49E3-8C7E-FA7CC8D49A67}" srcOrd="0" destOrd="0" presId="urn:microsoft.com/office/officeart/2005/8/layout/vProcess5"/>
    <dgm:cxn modelId="{F6AFAB6E-3089-4F1E-8F94-B5155E8C09CF}" type="presParOf" srcId="{F69C50C2-9FEE-49BD-A14F-96D572E3E40D}" destId="{48DCA376-58C0-4E7C-B51B-F49C33CF5242}" srcOrd="0" destOrd="0" presId="urn:microsoft.com/office/officeart/2005/8/layout/vProcess5"/>
    <dgm:cxn modelId="{708FB7A8-F65E-4908-AB42-0EB679C976F6}" type="presParOf" srcId="{F69C50C2-9FEE-49BD-A14F-96D572E3E40D}" destId="{87C21CC3-59A3-49E3-8C7E-FA7CC8D49A67}" srcOrd="1" destOrd="0" presId="urn:microsoft.com/office/officeart/2005/8/layout/vProcess5"/>
    <dgm:cxn modelId="{F89FF82B-4897-46D9-BB10-12B92EA83F36}" type="presParOf" srcId="{F69C50C2-9FEE-49BD-A14F-96D572E3E40D}" destId="{5B9CF3FF-3A6B-454E-8F79-C4087D507792}" srcOrd="2" destOrd="0" presId="urn:microsoft.com/office/officeart/2005/8/layout/vProcess5"/>
    <dgm:cxn modelId="{F0DF737C-2190-4242-8E9B-AC286B411E3F}" type="presParOf" srcId="{F69C50C2-9FEE-49BD-A14F-96D572E3E40D}" destId="{D441775B-9946-44F5-A876-9CC235270F88}" srcOrd="3" destOrd="0" presId="urn:microsoft.com/office/officeart/2005/8/layout/vProcess5"/>
    <dgm:cxn modelId="{6A39EB1A-F9E4-40D8-89C6-D5F30BE770CA}" type="presParOf" srcId="{F69C50C2-9FEE-49BD-A14F-96D572E3E40D}" destId="{E06C0011-1932-4117-B027-2AE4DDEB0DF6}" srcOrd="4" destOrd="0" presId="urn:microsoft.com/office/officeart/2005/8/layout/vProcess5"/>
    <dgm:cxn modelId="{BCF2B469-2F78-481C-A838-B427EA8F5414}"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Propulsion Regulator coolwater low</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Coolwater pump is not running, check fuse in propulsion room</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5767BECC-6598-4385-862E-C0CBC6AFAC12}" type="presOf" srcId="{7248153A-845B-4677-BF03-F4C909A179F4}" destId="{E06C0011-1932-4117-B027-2AE4DDEB0DF6}" srcOrd="1" destOrd="0" presId="urn:microsoft.com/office/officeart/2005/8/layout/vProcess5"/>
    <dgm:cxn modelId="{434804FF-E395-47DC-989A-D8B8578BBEB5}" type="presOf" srcId="{F0D24F40-C8F1-4D0F-8589-27327E31F9FF}" destId="{D441775B-9946-44F5-A876-9CC235270F88}" srcOrd="0" destOrd="0" presId="urn:microsoft.com/office/officeart/2005/8/layout/vProcess5"/>
    <dgm:cxn modelId="{01FFDD5B-A327-4737-B405-A5DE2FCBE389}" type="presOf" srcId="{8854E9C3-0FF4-47EA-A500-70442D5DEC75}" destId="{F69C50C2-9FEE-49BD-A14F-96D572E3E40D}" srcOrd="0"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A6FE132D-45CB-4AE2-95A9-264F29B19999}" type="presOf" srcId="{7248153A-845B-4677-BF03-F4C909A179F4}" destId="{87C21CC3-59A3-49E3-8C7E-FA7CC8D49A67}" srcOrd="0" destOrd="0" presId="urn:microsoft.com/office/officeart/2005/8/layout/vProcess5"/>
    <dgm:cxn modelId="{5491C3BC-9FE2-4053-AD7A-4A7FFC03DDBF}" type="presOf" srcId="{F4FF603C-CD25-4C26-AA14-93BDAF7A3108}" destId="{5B9CF3FF-3A6B-454E-8F79-C4087D507792}" srcOrd="0" destOrd="0" presId="urn:microsoft.com/office/officeart/2005/8/layout/vProcess5"/>
    <dgm:cxn modelId="{5B9882BB-916D-4E9C-9BA4-DC25502453D4}" type="presOf" srcId="{F4FF603C-CD25-4C26-AA14-93BDAF7A3108}" destId="{8C4C4F3C-613E-4898-B0DF-A75720918930}" srcOrd="1"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7C889F2D-EAB5-4609-B90D-A4CE22211CEB}" type="presParOf" srcId="{F69C50C2-9FEE-49BD-A14F-96D572E3E40D}" destId="{48DCA376-58C0-4E7C-B51B-F49C33CF5242}" srcOrd="0" destOrd="0" presId="urn:microsoft.com/office/officeart/2005/8/layout/vProcess5"/>
    <dgm:cxn modelId="{ECA89BE9-4F19-431F-B3E6-D7304F159D7F}" type="presParOf" srcId="{F69C50C2-9FEE-49BD-A14F-96D572E3E40D}" destId="{87C21CC3-59A3-49E3-8C7E-FA7CC8D49A67}" srcOrd="1" destOrd="0" presId="urn:microsoft.com/office/officeart/2005/8/layout/vProcess5"/>
    <dgm:cxn modelId="{0BE5EFF0-5390-4376-9040-CD2F2C5D294F}" type="presParOf" srcId="{F69C50C2-9FEE-49BD-A14F-96D572E3E40D}" destId="{5B9CF3FF-3A6B-454E-8F79-C4087D507792}" srcOrd="2" destOrd="0" presId="urn:microsoft.com/office/officeart/2005/8/layout/vProcess5"/>
    <dgm:cxn modelId="{A46C212B-F350-4E30-9C1A-B2796BF581BC}" type="presParOf" srcId="{F69C50C2-9FEE-49BD-A14F-96D572E3E40D}" destId="{D441775B-9946-44F5-A876-9CC235270F88}" srcOrd="3" destOrd="0" presId="urn:microsoft.com/office/officeart/2005/8/layout/vProcess5"/>
    <dgm:cxn modelId="{127EFFB0-B210-49CB-9B1C-C059136D0340}" type="presParOf" srcId="{F69C50C2-9FEE-49BD-A14F-96D572E3E40D}" destId="{E06C0011-1932-4117-B027-2AE4DDEB0DF6}" srcOrd="4" destOrd="0" presId="urn:microsoft.com/office/officeart/2005/8/layout/vProcess5"/>
    <dgm:cxn modelId="{7A71C0B5-477A-4D39-9921-2FBAF2F360CD}"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Propulsion regulator coolwater pressure low</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Check the pressure in the PMS screen. If needed fill up the coolwater on the watercooler</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BD70BC70-9256-498E-B0CA-53D100746DAA}" type="presOf" srcId="{F4FF603C-CD25-4C26-AA14-93BDAF7A3108}" destId="{5B9CF3FF-3A6B-454E-8F79-C4087D507792}" srcOrd="0" destOrd="0" presId="urn:microsoft.com/office/officeart/2005/8/layout/vProcess5"/>
    <dgm:cxn modelId="{F492BCCD-4B3A-41F9-AFF4-0321D1CCFB33}" type="presOf" srcId="{7248153A-845B-4677-BF03-F4C909A179F4}" destId="{E06C0011-1932-4117-B027-2AE4DDEB0DF6}" srcOrd="1" destOrd="0" presId="urn:microsoft.com/office/officeart/2005/8/layout/vProcess5"/>
    <dgm:cxn modelId="{71F7D58E-D6FD-41A2-B8F5-45CB41BABA49}" type="presOf" srcId="{7248153A-845B-4677-BF03-F4C909A179F4}" destId="{87C21CC3-59A3-49E3-8C7E-FA7CC8D49A67}" srcOrd="0"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F4F800FA-BA93-456F-BE8F-0DEADFB715FE}" type="presOf" srcId="{8854E9C3-0FF4-47EA-A500-70442D5DEC75}" destId="{F69C50C2-9FEE-49BD-A14F-96D572E3E40D}" srcOrd="0"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D70CFCE3-8C53-404F-BF97-EB196FD4D723}" type="presOf" srcId="{F4FF603C-CD25-4C26-AA14-93BDAF7A3108}" destId="{8C4C4F3C-613E-4898-B0DF-A75720918930}" srcOrd="1" destOrd="0" presId="urn:microsoft.com/office/officeart/2005/8/layout/vProcess5"/>
    <dgm:cxn modelId="{F7B84C33-209B-4C61-A15F-59F0D1CE6EB2}" type="presOf" srcId="{F0D24F40-C8F1-4D0F-8589-27327E31F9FF}" destId="{D441775B-9946-44F5-A876-9CC235270F88}" srcOrd="0" destOrd="0" presId="urn:microsoft.com/office/officeart/2005/8/layout/vProcess5"/>
    <dgm:cxn modelId="{B9321A57-E06B-49D0-BA1B-FD2FFE72D576}" type="presParOf" srcId="{F69C50C2-9FEE-49BD-A14F-96D572E3E40D}" destId="{48DCA376-58C0-4E7C-B51B-F49C33CF5242}" srcOrd="0" destOrd="0" presId="urn:microsoft.com/office/officeart/2005/8/layout/vProcess5"/>
    <dgm:cxn modelId="{979C9499-4550-4404-9AB9-4FED9F2F442B}" type="presParOf" srcId="{F69C50C2-9FEE-49BD-A14F-96D572E3E40D}" destId="{87C21CC3-59A3-49E3-8C7E-FA7CC8D49A67}" srcOrd="1" destOrd="0" presId="urn:microsoft.com/office/officeart/2005/8/layout/vProcess5"/>
    <dgm:cxn modelId="{6FA3BCCD-C020-4818-994D-12F47B41B8A5}" type="presParOf" srcId="{F69C50C2-9FEE-49BD-A14F-96D572E3E40D}" destId="{5B9CF3FF-3A6B-454E-8F79-C4087D507792}" srcOrd="2" destOrd="0" presId="urn:microsoft.com/office/officeart/2005/8/layout/vProcess5"/>
    <dgm:cxn modelId="{6702F9AB-73C8-4751-BC08-7017595F5D99}" type="presParOf" srcId="{F69C50C2-9FEE-49BD-A14F-96D572E3E40D}" destId="{D441775B-9946-44F5-A876-9CC235270F88}" srcOrd="3" destOrd="0" presId="urn:microsoft.com/office/officeart/2005/8/layout/vProcess5"/>
    <dgm:cxn modelId="{25FE7BEA-CC38-485C-B3DA-6519E0C930FE}" type="presParOf" srcId="{F69C50C2-9FEE-49BD-A14F-96D572E3E40D}" destId="{E06C0011-1932-4117-B027-2AE4DDEB0DF6}" srcOrd="4" destOrd="0" presId="urn:microsoft.com/office/officeart/2005/8/layout/vProcess5"/>
    <dgm:cxn modelId="{02CC64EE-5D0E-4D6C-A88F-7C6561BBD6F4}"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Door wheelhouse lift open	</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Close the door in engineroom on kolom, make sure plates are in front of it.</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4C4409AC-4DC0-4380-AC3F-84C1B1FBAEC2}" type="presOf" srcId="{F0D24F40-C8F1-4D0F-8589-27327E31F9FF}" destId="{D441775B-9946-44F5-A876-9CC235270F88}" srcOrd="0" destOrd="0" presId="urn:microsoft.com/office/officeart/2005/8/layout/vProcess5"/>
    <dgm:cxn modelId="{3B7FF014-6A71-4C17-9D15-BAA16A3D3035}" type="presOf" srcId="{8854E9C3-0FF4-47EA-A500-70442D5DEC75}" destId="{F69C50C2-9FEE-49BD-A14F-96D572E3E40D}" srcOrd="0" destOrd="0" presId="urn:microsoft.com/office/officeart/2005/8/layout/vProcess5"/>
    <dgm:cxn modelId="{FA899963-8932-4EC4-9502-A4889940F479}" type="presOf" srcId="{F4FF603C-CD25-4C26-AA14-93BDAF7A3108}" destId="{5B9CF3FF-3A6B-454E-8F79-C4087D507792}" srcOrd="0" destOrd="0" presId="urn:microsoft.com/office/officeart/2005/8/layout/vProcess5"/>
    <dgm:cxn modelId="{C1AABD49-6B7A-4EED-A893-7539D9C58A37}" type="presOf" srcId="{7248153A-845B-4677-BF03-F4C909A179F4}" destId="{E06C0011-1932-4117-B027-2AE4DDEB0DF6}" srcOrd="1"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7EC60B21-C524-401E-A1A1-D41A82533531}" type="presOf" srcId="{F4FF603C-CD25-4C26-AA14-93BDAF7A3108}" destId="{8C4C4F3C-613E-4898-B0DF-A75720918930}" srcOrd="1"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1362C0F4-BF80-4455-9A10-F828DB8AC143}" type="presOf" srcId="{7248153A-845B-4677-BF03-F4C909A179F4}" destId="{87C21CC3-59A3-49E3-8C7E-FA7CC8D49A67}" srcOrd="0" destOrd="0" presId="urn:microsoft.com/office/officeart/2005/8/layout/vProcess5"/>
    <dgm:cxn modelId="{5C9F9F2E-E1E9-478C-BE74-37308D579004}" type="presParOf" srcId="{F69C50C2-9FEE-49BD-A14F-96D572E3E40D}" destId="{48DCA376-58C0-4E7C-B51B-F49C33CF5242}" srcOrd="0" destOrd="0" presId="urn:microsoft.com/office/officeart/2005/8/layout/vProcess5"/>
    <dgm:cxn modelId="{31416844-2A7D-43F0-AFCB-E08CDE7A3BE7}" type="presParOf" srcId="{F69C50C2-9FEE-49BD-A14F-96D572E3E40D}" destId="{87C21CC3-59A3-49E3-8C7E-FA7CC8D49A67}" srcOrd="1" destOrd="0" presId="urn:microsoft.com/office/officeart/2005/8/layout/vProcess5"/>
    <dgm:cxn modelId="{7976F2A5-8F43-4A83-912B-22B57908664A}" type="presParOf" srcId="{F69C50C2-9FEE-49BD-A14F-96D572E3E40D}" destId="{5B9CF3FF-3A6B-454E-8F79-C4087D507792}" srcOrd="2" destOrd="0" presId="urn:microsoft.com/office/officeart/2005/8/layout/vProcess5"/>
    <dgm:cxn modelId="{775305D0-8659-46AB-BD91-304F8916DC1D}" type="presParOf" srcId="{F69C50C2-9FEE-49BD-A14F-96D572E3E40D}" destId="{D441775B-9946-44F5-A876-9CC235270F88}" srcOrd="3" destOrd="0" presId="urn:microsoft.com/office/officeart/2005/8/layout/vProcess5"/>
    <dgm:cxn modelId="{96634709-8B50-4E8F-8FD4-CD0D93F96434}" type="presParOf" srcId="{F69C50C2-9FEE-49BD-A14F-96D572E3E40D}" destId="{E06C0011-1932-4117-B027-2AE4DDEB0DF6}" srcOrd="4" destOrd="0" presId="urn:microsoft.com/office/officeart/2005/8/layout/vProcess5"/>
    <dgm:cxn modelId="{E30584FB-58C8-48B3-818E-20F18615BB29}"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Isolation fault 24Vcd installation</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Earth fault in the ship. This can be found by switching off all fuses and turn on one by one.</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7FFF0117-0881-46FE-81C5-65784C27571F}" type="presOf" srcId="{F4FF603C-CD25-4C26-AA14-93BDAF7A3108}" destId="{5B9CF3FF-3A6B-454E-8F79-C4087D507792}" srcOrd="0" destOrd="0" presId="urn:microsoft.com/office/officeart/2005/8/layout/vProcess5"/>
    <dgm:cxn modelId="{3D6F6535-BD33-47A0-BDE7-D1E056AD10D3}" type="presOf" srcId="{7248153A-845B-4677-BF03-F4C909A179F4}" destId="{87C21CC3-59A3-49E3-8C7E-FA7CC8D49A67}" srcOrd="0" destOrd="0" presId="urn:microsoft.com/office/officeart/2005/8/layout/vProcess5"/>
    <dgm:cxn modelId="{938C2E64-8805-40EC-84EB-93FC59E00B1F}" type="presOf" srcId="{7248153A-845B-4677-BF03-F4C909A179F4}" destId="{E06C0011-1932-4117-B027-2AE4DDEB0DF6}" srcOrd="1"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93561AFE-43F3-4629-8278-4B62EFB7EEBF}" type="presOf" srcId="{F0D24F40-C8F1-4D0F-8589-27327E31F9FF}" destId="{D441775B-9946-44F5-A876-9CC235270F88}" srcOrd="0"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275D41EA-EBBA-413B-B1EE-B4AAA2391B74}" type="presOf" srcId="{8854E9C3-0FF4-47EA-A500-70442D5DEC75}" destId="{F69C50C2-9FEE-49BD-A14F-96D572E3E40D}" srcOrd="0" destOrd="0" presId="urn:microsoft.com/office/officeart/2005/8/layout/vProcess5"/>
    <dgm:cxn modelId="{940358D9-3486-4629-B42D-A02BF3A528AA}" type="presOf" srcId="{F4FF603C-CD25-4C26-AA14-93BDAF7A3108}" destId="{8C4C4F3C-613E-4898-B0DF-A75720918930}" srcOrd="1" destOrd="0" presId="urn:microsoft.com/office/officeart/2005/8/layout/vProcess5"/>
    <dgm:cxn modelId="{129F916B-9521-436D-82AE-C9A059E050AE}" type="presParOf" srcId="{F69C50C2-9FEE-49BD-A14F-96D572E3E40D}" destId="{48DCA376-58C0-4E7C-B51B-F49C33CF5242}" srcOrd="0" destOrd="0" presId="urn:microsoft.com/office/officeart/2005/8/layout/vProcess5"/>
    <dgm:cxn modelId="{A5608770-52D3-42DE-AA7C-1217178B6907}" type="presParOf" srcId="{F69C50C2-9FEE-49BD-A14F-96D572E3E40D}" destId="{87C21CC3-59A3-49E3-8C7E-FA7CC8D49A67}" srcOrd="1" destOrd="0" presId="urn:microsoft.com/office/officeart/2005/8/layout/vProcess5"/>
    <dgm:cxn modelId="{F7B8155A-82A6-46FE-A8AF-B82D7A3A911D}" type="presParOf" srcId="{F69C50C2-9FEE-49BD-A14F-96D572E3E40D}" destId="{5B9CF3FF-3A6B-454E-8F79-C4087D507792}" srcOrd="2" destOrd="0" presId="urn:microsoft.com/office/officeart/2005/8/layout/vProcess5"/>
    <dgm:cxn modelId="{4776D10D-2E4C-4A2C-B848-4CCD14E05AB4}" type="presParOf" srcId="{F69C50C2-9FEE-49BD-A14F-96D572E3E40D}" destId="{D441775B-9946-44F5-A876-9CC235270F88}" srcOrd="3" destOrd="0" presId="urn:microsoft.com/office/officeart/2005/8/layout/vProcess5"/>
    <dgm:cxn modelId="{E438E91F-62FD-4704-A4CB-8D8E4683E8B8}" type="presParOf" srcId="{F69C50C2-9FEE-49BD-A14F-96D572E3E40D}" destId="{E06C0011-1932-4117-B027-2AE4DDEB0DF6}" srcOrd="4" destOrd="0" presId="urn:microsoft.com/office/officeart/2005/8/layout/vProcess5"/>
    <dgm:cxn modelId="{9977A921-98D4-423D-9D0E-30154A736455}"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4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BAF300-AC06-4D3D-9CAE-E82981004209}" type="doc">
      <dgm:prSet loTypeId="urn:microsoft.com/office/officeart/2005/8/layout/chevronAccent+Icon" loCatId="officeonline" qsTypeId="urn:microsoft.com/office/officeart/2005/8/quickstyle/simple1" qsCatId="simple" csTypeId="urn:microsoft.com/office/officeart/2005/8/colors/accent1_2" csCatId="accent1" phldr="1"/>
      <dgm:spPr/>
      <dgm:t>
        <a:bodyPr/>
        <a:lstStyle/>
        <a:p>
          <a:endParaRPr lang="en-US"/>
        </a:p>
      </dgm:t>
    </dgm:pt>
    <dgm:pt modelId="{0CDA6842-FCB7-4C22-816A-C44203808334}">
      <dgm:prSet/>
      <dgm:spPr/>
      <dgm:t>
        <a:bodyPr/>
        <a:lstStyle/>
        <a:p>
          <a:pPr rtl="0"/>
          <a:r>
            <a:rPr lang="en-US" dirty="0" smtClean="0">
              <a:solidFill>
                <a:schemeClr val="accent5">
                  <a:lumMod val="50000"/>
                </a:schemeClr>
              </a:solidFill>
              <a:latin typeface="+mj-lt"/>
            </a:rPr>
            <a:t>The engineroom is divided by 3 separate rooms. Every main engine has is own room as well as the propulsion. </a:t>
          </a:r>
        </a:p>
        <a:p>
          <a:pPr rtl="0"/>
          <a:endParaRPr lang="nl-NL" dirty="0" smtClean="0">
            <a:solidFill>
              <a:schemeClr val="accent5">
                <a:lumMod val="50000"/>
              </a:schemeClr>
            </a:solidFill>
            <a:latin typeface="+mj-lt"/>
          </a:endParaRPr>
        </a:p>
        <a:p>
          <a:pPr rtl="0"/>
          <a:r>
            <a:rPr lang="nl-NL" dirty="0" smtClean="0">
              <a:solidFill>
                <a:schemeClr val="accent5">
                  <a:lumMod val="50000"/>
                </a:schemeClr>
              </a:solidFill>
              <a:latin typeface="+mj-lt"/>
            </a:rPr>
            <a:t>The 2 main engine rooms are electrical connected to eachother with a automatic breaker. In case of fire of flooding in on of the enginerooms the breaker will open which causes a seperate electrical installation.</a:t>
          </a:r>
        </a:p>
        <a:p>
          <a:pPr rtl="0"/>
          <a:endParaRPr lang="nl-NL" dirty="0" smtClean="0">
            <a:solidFill>
              <a:schemeClr val="accent5">
                <a:lumMod val="50000"/>
              </a:schemeClr>
            </a:solidFill>
            <a:latin typeface="+mj-lt"/>
          </a:endParaRPr>
        </a:p>
        <a:p>
          <a:pPr rtl="0"/>
          <a:r>
            <a:rPr lang="nl-NL" dirty="0" smtClean="0">
              <a:solidFill>
                <a:schemeClr val="accent5">
                  <a:lumMod val="50000"/>
                </a:schemeClr>
              </a:solidFill>
              <a:latin typeface="+mj-lt"/>
            </a:rPr>
            <a:t>Both enginerooms have watertight doors which HAS TO BE CLOSED during navigation.</a:t>
          </a:r>
          <a:endParaRPr lang="en-US" dirty="0">
            <a:solidFill>
              <a:schemeClr val="accent5">
                <a:lumMod val="50000"/>
              </a:schemeClr>
            </a:solidFill>
            <a:latin typeface="+mj-lt"/>
          </a:endParaRPr>
        </a:p>
      </dgm:t>
      <dgm:extLst>
        <a:ext uri="{E40237B7-FDA0-4F09-8148-C483321AD2D9}">
          <dgm14:cNvPr xmlns:dgm14="http://schemas.microsoft.com/office/drawing/2010/diagram" id="0" name="" title="Title with bulleted list underneath"/>
        </a:ext>
      </dgm:extLst>
    </dgm:pt>
    <dgm:pt modelId="{989F1D76-BAEE-4106-8AC9-66D0C43C99C6}" type="sibTrans" cxnId="{254B5805-2C24-456A-911C-9F330D69D2B0}">
      <dgm:prSet/>
      <dgm:spPr/>
      <dgm:t>
        <a:bodyPr/>
        <a:lstStyle/>
        <a:p>
          <a:endParaRPr lang="en-US"/>
        </a:p>
      </dgm:t>
    </dgm:pt>
    <dgm:pt modelId="{3DF4A463-D3C0-4EDF-8A6E-0AC3A8DD7E26}" type="parTrans" cxnId="{254B5805-2C24-456A-911C-9F330D69D2B0}">
      <dgm:prSet/>
      <dgm:spPr/>
      <dgm:t>
        <a:bodyPr/>
        <a:lstStyle/>
        <a:p>
          <a:endParaRPr lang="en-US"/>
        </a:p>
      </dgm:t>
    </dgm:pt>
    <dgm:pt modelId="{CC42C072-2961-4AAB-8E15-5F50422F349B}" type="pres">
      <dgm:prSet presAssocID="{C5BAF300-AC06-4D3D-9CAE-E82981004209}" presName="Name0" presStyleCnt="0">
        <dgm:presLayoutVars>
          <dgm:dir/>
          <dgm:resizeHandles val="exact"/>
        </dgm:presLayoutVars>
      </dgm:prSet>
      <dgm:spPr/>
      <dgm:t>
        <a:bodyPr/>
        <a:lstStyle/>
        <a:p>
          <a:endParaRPr lang="en-US"/>
        </a:p>
      </dgm:t>
    </dgm:pt>
    <dgm:pt modelId="{5D5176F3-D6ED-4144-97FE-FABA51C5AC3A}" type="pres">
      <dgm:prSet presAssocID="{0CDA6842-FCB7-4C22-816A-C44203808334}" presName="composite" presStyleCnt="0"/>
      <dgm:spPr/>
    </dgm:pt>
    <dgm:pt modelId="{EC1C71B2-7B22-4D13-8CBC-07C1829E458E}" type="pres">
      <dgm:prSet presAssocID="{0CDA6842-FCB7-4C22-816A-C44203808334}" presName="bgChev" presStyleLbl="node1" presStyleIdx="0" presStyleCnt="1"/>
      <dgm:spPr>
        <a:solidFill>
          <a:schemeClr val="accent1">
            <a:hueOff val="0"/>
            <a:satOff val="0"/>
            <a:lumOff val="0"/>
            <a:alpha val="27000"/>
          </a:schemeClr>
        </a:solidFill>
      </dgm:spPr>
      <dgm:t>
        <a:bodyPr/>
        <a:lstStyle/>
        <a:p>
          <a:endParaRPr lang="en-US"/>
        </a:p>
      </dgm:t>
      <dgm:extLst>
        <a:ext uri="{E40237B7-FDA0-4F09-8148-C483321AD2D9}">
          <dgm14:cNvPr xmlns:dgm14="http://schemas.microsoft.com/office/drawing/2010/diagram" id="0" name="" title="Chevron Accent Process arrow pointing right"/>
        </a:ext>
      </dgm:extLst>
    </dgm:pt>
    <dgm:pt modelId="{E2D70CFC-B49B-4F36-8F37-0E49D868A0B1}" type="pres">
      <dgm:prSet presAssocID="{0CDA6842-FCB7-4C22-816A-C44203808334}" presName="txNode" presStyleLbl="fgAcc1" presStyleIdx="0" presStyleCnt="1">
        <dgm:presLayoutVars>
          <dgm:bulletEnabled val="1"/>
        </dgm:presLayoutVars>
      </dgm:prSet>
      <dgm:spPr/>
      <dgm:t>
        <a:bodyPr/>
        <a:lstStyle/>
        <a:p>
          <a:endParaRPr lang="en-US"/>
        </a:p>
      </dgm:t>
    </dgm:pt>
  </dgm:ptLst>
  <dgm:cxnLst>
    <dgm:cxn modelId="{2B0C69B5-9C44-458A-AA1E-EB52FE31DEC2}" type="presOf" srcId="{0CDA6842-FCB7-4C22-816A-C44203808334}" destId="{E2D70CFC-B49B-4F36-8F37-0E49D868A0B1}" srcOrd="0" destOrd="0" presId="urn:microsoft.com/office/officeart/2005/8/layout/chevronAccent+Icon"/>
    <dgm:cxn modelId="{75EFB17A-5997-4E5A-8E57-D40E6D5F7987}" type="presOf" srcId="{C5BAF300-AC06-4D3D-9CAE-E82981004209}" destId="{CC42C072-2961-4AAB-8E15-5F50422F349B}" srcOrd="0" destOrd="0" presId="urn:microsoft.com/office/officeart/2005/8/layout/chevronAccent+Icon"/>
    <dgm:cxn modelId="{254B5805-2C24-456A-911C-9F330D69D2B0}" srcId="{C5BAF300-AC06-4D3D-9CAE-E82981004209}" destId="{0CDA6842-FCB7-4C22-816A-C44203808334}" srcOrd="0" destOrd="0" parTransId="{3DF4A463-D3C0-4EDF-8A6E-0AC3A8DD7E26}" sibTransId="{989F1D76-BAEE-4106-8AC9-66D0C43C99C6}"/>
    <dgm:cxn modelId="{943A2032-B9F2-4B49-AFA1-BFDFCD0E320A}" type="presParOf" srcId="{CC42C072-2961-4AAB-8E15-5F50422F349B}" destId="{5D5176F3-D6ED-4144-97FE-FABA51C5AC3A}" srcOrd="0" destOrd="0" presId="urn:microsoft.com/office/officeart/2005/8/layout/chevronAccent+Icon"/>
    <dgm:cxn modelId="{2E2827D1-422E-466F-9328-D96D426B63BF}" type="presParOf" srcId="{5D5176F3-D6ED-4144-97FE-FABA51C5AC3A}" destId="{EC1C71B2-7B22-4D13-8CBC-07C1829E458E}" srcOrd="0" destOrd="0" presId="urn:microsoft.com/office/officeart/2005/8/layout/chevronAccent+Icon"/>
    <dgm:cxn modelId="{C4AB3A2B-001C-486E-9F9A-81A43E904072}" type="presParOf" srcId="{5D5176F3-D6ED-4144-97FE-FABA51C5AC3A}" destId="{E2D70CFC-B49B-4F36-8F37-0E49D868A0B1}"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7D911D6-54E1-4F0A-B66B-3C5158DD6C43}"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54B861FC-91FB-41DE-88E8-A9FAFEDEB7B2}">
      <dgm:prSet/>
      <dgm:spPr/>
      <dgm:t>
        <a:bodyPr/>
        <a:lstStyle/>
        <a:p>
          <a:pPr rtl="0"/>
          <a:r>
            <a:rPr lang="en-US" dirty="0"/>
            <a:t>Water</a:t>
          </a:r>
        </a:p>
      </dgm:t>
      <dgm:extLst>
        <a:ext uri="{E40237B7-FDA0-4F09-8148-C483321AD2D9}">
          <dgm14:cNvPr xmlns:dgm14="http://schemas.microsoft.com/office/drawing/2010/diagram" id="0" name="" title="Title 1"/>
        </a:ext>
      </dgm:extLst>
    </dgm:pt>
    <dgm:pt modelId="{3185FE99-6E40-47BD-8397-AE2C743C014C}" type="parTrans" cxnId="{5C51E2A5-66A2-40F0-B04A-2B01696BACC0}">
      <dgm:prSet/>
      <dgm:spPr/>
      <dgm:t>
        <a:bodyPr/>
        <a:lstStyle/>
        <a:p>
          <a:endParaRPr lang="en-US"/>
        </a:p>
      </dgm:t>
    </dgm:pt>
    <dgm:pt modelId="{292B204E-1607-4F73-9CE9-7E6045BAAF25}" type="sibTrans" cxnId="{5C51E2A5-66A2-40F0-B04A-2B01696BACC0}">
      <dgm:prSet/>
      <dgm:spPr/>
      <dgm:t>
        <a:bodyPr/>
        <a:lstStyle/>
        <a:p>
          <a:endParaRPr lang="en-US"/>
        </a:p>
      </dgm:t>
    </dgm:pt>
    <dgm:pt modelId="{BE1299D2-E21D-4451-B089-111816A91731}">
      <dgm:prSet/>
      <dgm:spPr/>
      <dgm:t>
        <a:bodyPr/>
        <a:lstStyle/>
        <a:p>
          <a:pPr rtl="0"/>
          <a:r>
            <a:rPr lang="en-US" dirty="0"/>
            <a:t>Name the major rivers and bodies of water.</a:t>
          </a:r>
        </a:p>
      </dgm:t>
      <dgm:extLst>
        <a:ext uri="{E40237B7-FDA0-4F09-8148-C483321AD2D9}">
          <dgm14:cNvPr xmlns:dgm14="http://schemas.microsoft.com/office/drawing/2010/diagram" id="0" name="" title="Bulleted list 1"/>
        </a:ext>
      </dgm:extLst>
    </dgm:pt>
    <dgm:pt modelId="{32F09A6B-6BBC-45C4-A22A-8F59F47188CF}" type="parTrans" cxnId="{4A3AF865-69F6-474F-87D5-A5755D79F75E}">
      <dgm:prSet/>
      <dgm:spPr/>
      <dgm:t>
        <a:bodyPr/>
        <a:lstStyle/>
        <a:p>
          <a:endParaRPr lang="en-US"/>
        </a:p>
      </dgm:t>
    </dgm:pt>
    <dgm:pt modelId="{F47E4F80-8BB1-4B5D-BF8A-B9F258C14F33}" type="sibTrans" cxnId="{4A3AF865-69F6-474F-87D5-A5755D79F75E}">
      <dgm:prSet/>
      <dgm:spPr/>
      <dgm:t>
        <a:bodyPr/>
        <a:lstStyle/>
        <a:p>
          <a:endParaRPr lang="en-US"/>
        </a:p>
      </dgm:t>
    </dgm:pt>
    <dgm:pt modelId="{3547B5C9-243F-4084-855B-35AB3925CC42}">
      <dgm:prSet/>
      <dgm:spPr/>
      <dgm:t>
        <a:bodyPr/>
        <a:lstStyle/>
        <a:p>
          <a:pPr rtl="0"/>
          <a:r>
            <a:rPr lang="en-US"/>
            <a:t>Minerals</a:t>
          </a:r>
        </a:p>
      </dgm:t>
      <dgm:extLst>
        <a:ext uri="{E40237B7-FDA0-4F09-8148-C483321AD2D9}">
          <dgm14:cNvPr xmlns:dgm14="http://schemas.microsoft.com/office/drawing/2010/diagram" id="0" name="" title="Title 2"/>
        </a:ext>
      </dgm:extLst>
    </dgm:pt>
    <dgm:pt modelId="{94FDA76D-670F-4CE5-AAE2-0BAA7DCC2C97}" type="parTrans" cxnId="{3335860D-E9F2-4A87-8B6B-0D93B2C92741}">
      <dgm:prSet/>
      <dgm:spPr/>
      <dgm:t>
        <a:bodyPr/>
        <a:lstStyle/>
        <a:p>
          <a:endParaRPr lang="en-US"/>
        </a:p>
      </dgm:t>
    </dgm:pt>
    <dgm:pt modelId="{B626E4FB-CE55-41A3-9860-2B3838AEBB90}" type="sibTrans" cxnId="{3335860D-E9F2-4A87-8B6B-0D93B2C92741}">
      <dgm:prSet/>
      <dgm:spPr/>
      <dgm:t>
        <a:bodyPr/>
        <a:lstStyle/>
        <a:p>
          <a:endParaRPr lang="en-US"/>
        </a:p>
      </dgm:t>
    </dgm:pt>
    <dgm:pt modelId="{A8008A78-3771-4CB2-9728-5F7C8101B61E}">
      <dgm:prSet/>
      <dgm:spPr/>
      <dgm:t>
        <a:bodyPr/>
        <a:lstStyle/>
        <a:p>
          <a:pPr rtl="0"/>
          <a:r>
            <a:rPr lang="en-US" dirty="0"/>
            <a:t>Name and describe a few different kinds of minerals.</a:t>
          </a:r>
        </a:p>
      </dgm:t>
      <dgm:extLst>
        <a:ext uri="{E40237B7-FDA0-4F09-8148-C483321AD2D9}">
          <dgm14:cNvPr xmlns:dgm14="http://schemas.microsoft.com/office/drawing/2010/diagram" id="0" name="" title="Bulleted list 2"/>
        </a:ext>
      </dgm:extLst>
    </dgm:pt>
    <dgm:pt modelId="{77BD7044-54DA-4483-A81C-634F21958966}" type="parTrans" cxnId="{E6A51BC7-5D85-478E-9B8B-62DBD98F0B48}">
      <dgm:prSet/>
      <dgm:spPr/>
      <dgm:t>
        <a:bodyPr/>
        <a:lstStyle/>
        <a:p>
          <a:endParaRPr lang="en-US"/>
        </a:p>
      </dgm:t>
    </dgm:pt>
    <dgm:pt modelId="{6577885B-E451-4A68-8C2D-92373525F008}" type="sibTrans" cxnId="{E6A51BC7-5D85-478E-9B8B-62DBD98F0B48}">
      <dgm:prSet/>
      <dgm:spPr/>
      <dgm:t>
        <a:bodyPr/>
        <a:lstStyle/>
        <a:p>
          <a:endParaRPr lang="en-US"/>
        </a:p>
      </dgm:t>
    </dgm:pt>
    <dgm:pt modelId="{89E79D98-648F-46D5-8D18-D377F2FBFC33}">
      <dgm:prSet/>
      <dgm:spPr/>
      <dgm:t>
        <a:bodyPr/>
        <a:lstStyle/>
        <a:p>
          <a:pPr rtl="0"/>
          <a:r>
            <a:rPr lang="en-US" dirty="0"/>
            <a:t>List</a:t>
          </a:r>
        </a:p>
      </dgm:t>
    </dgm:pt>
    <dgm:pt modelId="{7AA75454-4CF8-4A54-9738-4125C581481E}" type="parTrans" cxnId="{90C79493-2FAE-41E9-8A12-A369E424208F}">
      <dgm:prSet/>
      <dgm:spPr/>
      <dgm:t>
        <a:bodyPr/>
        <a:lstStyle/>
        <a:p>
          <a:endParaRPr lang="en-US"/>
        </a:p>
      </dgm:t>
    </dgm:pt>
    <dgm:pt modelId="{12BAA4FB-8A18-4279-872A-9652CC0FB5DC}" type="sibTrans" cxnId="{90C79493-2FAE-41E9-8A12-A369E424208F}">
      <dgm:prSet/>
      <dgm:spPr/>
      <dgm:t>
        <a:bodyPr/>
        <a:lstStyle/>
        <a:p>
          <a:endParaRPr lang="en-US"/>
        </a:p>
      </dgm:t>
    </dgm:pt>
    <dgm:pt modelId="{D1E3DD2E-E7F6-4F48-8510-9443D27B4FFB}">
      <dgm:prSet/>
      <dgm:spPr/>
      <dgm:t>
        <a:bodyPr/>
        <a:lstStyle/>
        <a:p>
          <a:pPr rtl="0"/>
          <a:r>
            <a:rPr lang="en-US" dirty="0"/>
            <a:t>List</a:t>
          </a:r>
        </a:p>
      </dgm:t>
    </dgm:pt>
    <dgm:pt modelId="{92D7F5B7-A908-4A8B-84BE-819BFF1B5257}" type="parTrans" cxnId="{159915E5-D699-47D2-95A1-118864F56047}">
      <dgm:prSet/>
      <dgm:spPr/>
      <dgm:t>
        <a:bodyPr/>
        <a:lstStyle/>
        <a:p>
          <a:endParaRPr lang="en-US"/>
        </a:p>
      </dgm:t>
    </dgm:pt>
    <dgm:pt modelId="{D03AB5BA-C846-4AE3-96FB-3E0905115AFB}" type="sibTrans" cxnId="{159915E5-D699-47D2-95A1-118864F56047}">
      <dgm:prSet/>
      <dgm:spPr/>
      <dgm:t>
        <a:bodyPr/>
        <a:lstStyle/>
        <a:p>
          <a:endParaRPr lang="en-US"/>
        </a:p>
      </dgm:t>
    </dgm:pt>
    <dgm:pt modelId="{F7AF690A-211D-4762-9E44-87E8E0BF73A9}" type="pres">
      <dgm:prSet presAssocID="{C7D911D6-54E1-4F0A-B66B-3C5158DD6C43}" presName="linear" presStyleCnt="0">
        <dgm:presLayoutVars>
          <dgm:dir/>
          <dgm:animLvl val="lvl"/>
          <dgm:resizeHandles val="exact"/>
        </dgm:presLayoutVars>
      </dgm:prSet>
      <dgm:spPr/>
      <dgm:t>
        <a:bodyPr/>
        <a:lstStyle/>
        <a:p>
          <a:endParaRPr lang="en-US"/>
        </a:p>
      </dgm:t>
    </dgm:pt>
    <dgm:pt modelId="{B9387F10-FDDE-43BF-A82A-E315A4B409EC}" type="pres">
      <dgm:prSet presAssocID="{54B861FC-91FB-41DE-88E8-A9FAFEDEB7B2}" presName="parentLin" presStyleCnt="0"/>
      <dgm:spPr/>
    </dgm:pt>
    <dgm:pt modelId="{F275805C-29D6-4F05-B1F6-A31269D6859E}" type="pres">
      <dgm:prSet presAssocID="{54B861FC-91FB-41DE-88E8-A9FAFEDEB7B2}" presName="parentLeftMargin" presStyleLbl="node1" presStyleIdx="0" presStyleCnt="2"/>
      <dgm:spPr/>
      <dgm:t>
        <a:bodyPr/>
        <a:lstStyle/>
        <a:p>
          <a:endParaRPr lang="en-US"/>
        </a:p>
      </dgm:t>
    </dgm:pt>
    <dgm:pt modelId="{F7883E18-BFD7-4087-A478-5DE8DEB2DA4F}" type="pres">
      <dgm:prSet presAssocID="{54B861FC-91FB-41DE-88E8-A9FAFEDEB7B2}" presName="parentText" presStyleLbl="node1" presStyleIdx="0" presStyleCnt="2">
        <dgm:presLayoutVars>
          <dgm:chMax val="0"/>
          <dgm:bulletEnabled val="1"/>
        </dgm:presLayoutVars>
      </dgm:prSet>
      <dgm:spPr/>
      <dgm:t>
        <a:bodyPr/>
        <a:lstStyle/>
        <a:p>
          <a:endParaRPr lang="en-US"/>
        </a:p>
      </dgm:t>
    </dgm:pt>
    <dgm:pt modelId="{2BA6600A-EB89-4403-B1A0-A671BB0D9D18}" type="pres">
      <dgm:prSet presAssocID="{54B861FC-91FB-41DE-88E8-A9FAFEDEB7B2}" presName="negativeSpace" presStyleCnt="0"/>
      <dgm:spPr/>
    </dgm:pt>
    <dgm:pt modelId="{0BDE1C20-4D8E-4FA1-BF2E-0158E3496ECD}" type="pres">
      <dgm:prSet presAssocID="{54B861FC-91FB-41DE-88E8-A9FAFEDEB7B2}" presName="childText" presStyleLbl="conFgAcc1" presStyleIdx="0" presStyleCnt="2">
        <dgm:presLayoutVars>
          <dgm:bulletEnabled val="1"/>
        </dgm:presLayoutVars>
      </dgm:prSet>
      <dgm:spPr/>
      <dgm:t>
        <a:bodyPr/>
        <a:lstStyle/>
        <a:p>
          <a:endParaRPr lang="en-US"/>
        </a:p>
      </dgm:t>
    </dgm:pt>
    <dgm:pt modelId="{38DF297D-2F02-4FF7-9AAD-5FBC248D80FD}" type="pres">
      <dgm:prSet presAssocID="{292B204E-1607-4F73-9CE9-7E6045BAAF25}" presName="spaceBetweenRectangles" presStyleCnt="0"/>
      <dgm:spPr/>
    </dgm:pt>
    <dgm:pt modelId="{965E44CE-D351-4855-BFD3-CB5EB630AC6A}" type="pres">
      <dgm:prSet presAssocID="{3547B5C9-243F-4084-855B-35AB3925CC42}" presName="parentLin" presStyleCnt="0"/>
      <dgm:spPr/>
    </dgm:pt>
    <dgm:pt modelId="{F86A596E-3159-493D-88F4-A0266F4356A1}" type="pres">
      <dgm:prSet presAssocID="{3547B5C9-243F-4084-855B-35AB3925CC42}" presName="parentLeftMargin" presStyleLbl="node1" presStyleIdx="0" presStyleCnt="2"/>
      <dgm:spPr/>
      <dgm:t>
        <a:bodyPr/>
        <a:lstStyle/>
        <a:p>
          <a:endParaRPr lang="en-US"/>
        </a:p>
      </dgm:t>
    </dgm:pt>
    <dgm:pt modelId="{36334E6A-3723-4202-BC84-7BECB4C04718}" type="pres">
      <dgm:prSet presAssocID="{3547B5C9-243F-4084-855B-35AB3925CC42}" presName="parentText" presStyleLbl="node1" presStyleIdx="1" presStyleCnt="2">
        <dgm:presLayoutVars>
          <dgm:chMax val="0"/>
          <dgm:bulletEnabled val="1"/>
        </dgm:presLayoutVars>
      </dgm:prSet>
      <dgm:spPr/>
      <dgm:t>
        <a:bodyPr/>
        <a:lstStyle/>
        <a:p>
          <a:endParaRPr lang="en-US"/>
        </a:p>
      </dgm:t>
    </dgm:pt>
    <dgm:pt modelId="{275C0BD1-A793-4D65-B4FB-01479BA9CFDC}" type="pres">
      <dgm:prSet presAssocID="{3547B5C9-243F-4084-855B-35AB3925CC42}" presName="negativeSpace" presStyleCnt="0"/>
      <dgm:spPr/>
    </dgm:pt>
    <dgm:pt modelId="{A71C6BAE-ADE3-470F-BB5E-C869B8E678D4}" type="pres">
      <dgm:prSet presAssocID="{3547B5C9-243F-4084-855B-35AB3925CC42}" presName="childText" presStyleLbl="conFgAcc1" presStyleIdx="1" presStyleCnt="2">
        <dgm:presLayoutVars>
          <dgm:bulletEnabled val="1"/>
        </dgm:presLayoutVars>
      </dgm:prSet>
      <dgm:spPr/>
      <dgm:t>
        <a:bodyPr/>
        <a:lstStyle/>
        <a:p>
          <a:endParaRPr lang="en-US"/>
        </a:p>
      </dgm:t>
    </dgm:pt>
  </dgm:ptLst>
  <dgm:cxnLst>
    <dgm:cxn modelId="{90C79493-2FAE-41E9-8A12-A369E424208F}" srcId="{BE1299D2-E21D-4451-B089-111816A91731}" destId="{89E79D98-648F-46D5-8D18-D377F2FBFC33}" srcOrd="0" destOrd="0" parTransId="{7AA75454-4CF8-4A54-9738-4125C581481E}" sibTransId="{12BAA4FB-8A18-4279-872A-9652CC0FB5DC}"/>
    <dgm:cxn modelId="{B5E38250-F3E7-4E7C-A9C3-9DA4B4493FBA}" type="presOf" srcId="{54B861FC-91FB-41DE-88E8-A9FAFEDEB7B2}" destId="{F275805C-29D6-4F05-B1F6-A31269D6859E}" srcOrd="0" destOrd="0" presId="urn:microsoft.com/office/officeart/2005/8/layout/list1"/>
    <dgm:cxn modelId="{364EBED4-D664-4C24-9AF2-C3D831026F4E}" type="presOf" srcId="{D1E3DD2E-E7F6-4F48-8510-9443D27B4FFB}" destId="{A71C6BAE-ADE3-470F-BB5E-C869B8E678D4}" srcOrd="0" destOrd="1" presId="urn:microsoft.com/office/officeart/2005/8/layout/list1"/>
    <dgm:cxn modelId="{4A3AF865-69F6-474F-87D5-A5755D79F75E}" srcId="{54B861FC-91FB-41DE-88E8-A9FAFEDEB7B2}" destId="{BE1299D2-E21D-4451-B089-111816A91731}" srcOrd="0" destOrd="0" parTransId="{32F09A6B-6BBC-45C4-A22A-8F59F47188CF}" sibTransId="{F47E4F80-8BB1-4B5D-BF8A-B9F258C14F33}"/>
    <dgm:cxn modelId="{3335860D-E9F2-4A87-8B6B-0D93B2C92741}" srcId="{C7D911D6-54E1-4F0A-B66B-3C5158DD6C43}" destId="{3547B5C9-243F-4084-855B-35AB3925CC42}" srcOrd="1" destOrd="0" parTransId="{94FDA76D-670F-4CE5-AAE2-0BAA7DCC2C97}" sibTransId="{B626E4FB-CE55-41A3-9860-2B3838AEBB90}"/>
    <dgm:cxn modelId="{04FF17C8-90BA-468B-BD3C-CCDCCED571AE}" type="presOf" srcId="{A8008A78-3771-4CB2-9728-5F7C8101B61E}" destId="{A71C6BAE-ADE3-470F-BB5E-C869B8E678D4}" srcOrd="0" destOrd="0" presId="urn:microsoft.com/office/officeart/2005/8/layout/list1"/>
    <dgm:cxn modelId="{159915E5-D699-47D2-95A1-118864F56047}" srcId="{A8008A78-3771-4CB2-9728-5F7C8101B61E}" destId="{D1E3DD2E-E7F6-4F48-8510-9443D27B4FFB}" srcOrd="0" destOrd="0" parTransId="{92D7F5B7-A908-4A8B-84BE-819BFF1B5257}" sibTransId="{D03AB5BA-C846-4AE3-96FB-3E0905115AFB}"/>
    <dgm:cxn modelId="{87BB4D55-7EF4-4E9F-9ED1-D94831B7B694}" type="presOf" srcId="{3547B5C9-243F-4084-855B-35AB3925CC42}" destId="{F86A596E-3159-493D-88F4-A0266F4356A1}" srcOrd="0" destOrd="0" presId="urn:microsoft.com/office/officeart/2005/8/layout/list1"/>
    <dgm:cxn modelId="{DFBF8213-CEF6-4A88-9670-B742D10BBE71}" type="presOf" srcId="{54B861FC-91FB-41DE-88E8-A9FAFEDEB7B2}" destId="{F7883E18-BFD7-4087-A478-5DE8DEB2DA4F}" srcOrd="1" destOrd="0" presId="urn:microsoft.com/office/officeart/2005/8/layout/list1"/>
    <dgm:cxn modelId="{15C0C277-7EE9-4941-9DDB-843AC1C218BC}" type="presOf" srcId="{BE1299D2-E21D-4451-B089-111816A91731}" destId="{0BDE1C20-4D8E-4FA1-BF2E-0158E3496ECD}" srcOrd="0" destOrd="0" presId="urn:microsoft.com/office/officeart/2005/8/layout/list1"/>
    <dgm:cxn modelId="{66BE1CE5-7195-490B-B464-A4DBFDFB6A89}" type="presOf" srcId="{3547B5C9-243F-4084-855B-35AB3925CC42}" destId="{36334E6A-3723-4202-BC84-7BECB4C04718}" srcOrd="1" destOrd="0" presId="urn:microsoft.com/office/officeart/2005/8/layout/list1"/>
    <dgm:cxn modelId="{5C51E2A5-66A2-40F0-B04A-2B01696BACC0}" srcId="{C7D911D6-54E1-4F0A-B66B-3C5158DD6C43}" destId="{54B861FC-91FB-41DE-88E8-A9FAFEDEB7B2}" srcOrd="0" destOrd="0" parTransId="{3185FE99-6E40-47BD-8397-AE2C743C014C}" sibTransId="{292B204E-1607-4F73-9CE9-7E6045BAAF25}"/>
    <dgm:cxn modelId="{BB796B0B-9FDA-4270-8FA1-808C1DC8C2E2}" type="presOf" srcId="{C7D911D6-54E1-4F0A-B66B-3C5158DD6C43}" destId="{F7AF690A-211D-4762-9E44-87E8E0BF73A9}" srcOrd="0" destOrd="0" presId="urn:microsoft.com/office/officeart/2005/8/layout/list1"/>
    <dgm:cxn modelId="{F00196E5-13C7-4204-A05D-6F4B3B607AC1}" type="presOf" srcId="{89E79D98-648F-46D5-8D18-D377F2FBFC33}" destId="{0BDE1C20-4D8E-4FA1-BF2E-0158E3496ECD}" srcOrd="0" destOrd="1" presId="urn:microsoft.com/office/officeart/2005/8/layout/list1"/>
    <dgm:cxn modelId="{E6A51BC7-5D85-478E-9B8B-62DBD98F0B48}" srcId="{3547B5C9-243F-4084-855B-35AB3925CC42}" destId="{A8008A78-3771-4CB2-9728-5F7C8101B61E}" srcOrd="0" destOrd="0" parTransId="{77BD7044-54DA-4483-A81C-634F21958966}" sibTransId="{6577885B-E451-4A68-8C2D-92373525F008}"/>
    <dgm:cxn modelId="{BF6922D8-B37C-4CA4-B86F-DF87B44C4884}" type="presParOf" srcId="{F7AF690A-211D-4762-9E44-87E8E0BF73A9}" destId="{B9387F10-FDDE-43BF-A82A-E315A4B409EC}" srcOrd="0" destOrd="0" presId="urn:microsoft.com/office/officeart/2005/8/layout/list1"/>
    <dgm:cxn modelId="{8407ACCA-816C-45CF-9DEE-C1F883BFE504}" type="presParOf" srcId="{B9387F10-FDDE-43BF-A82A-E315A4B409EC}" destId="{F275805C-29D6-4F05-B1F6-A31269D6859E}" srcOrd="0" destOrd="0" presId="urn:microsoft.com/office/officeart/2005/8/layout/list1"/>
    <dgm:cxn modelId="{D5035733-B9D9-4C3F-864F-9C0E25923F11}" type="presParOf" srcId="{B9387F10-FDDE-43BF-A82A-E315A4B409EC}" destId="{F7883E18-BFD7-4087-A478-5DE8DEB2DA4F}" srcOrd="1" destOrd="0" presId="urn:microsoft.com/office/officeart/2005/8/layout/list1"/>
    <dgm:cxn modelId="{75F52FFC-5D9D-4E34-BDB3-64C443655A65}" type="presParOf" srcId="{F7AF690A-211D-4762-9E44-87E8E0BF73A9}" destId="{2BA6600A-EB89-4403-B1A0-A671BB0D9D18}" srcOrd="1" destOrd="0" presId="urn:microsoft.com/office/officeart/2005/8/layout/list1"/>
    <dgm:cxn modelId="{F97D0A85-E734-4CB0-B2C6-BCE7A8C395DF}" type="presParOf" srcId="{F7AF690A-211D-4762-9E44-87E8E0BF73A9}" destId="{0BDE1C20-4D8E-4FA1-BF2E-0158E3496ECD}" srcOrd="2" destOrd="0" presId="urn:microsoft.com/office/officeart/2005/8/layout/list1"/>
    <dgm:cxn modelId="{A41170BB-A44F-41F5-8A9F-378A66BA2EA2}" type="presParOf" srcId="{F7AF690A-211D-4762-9E44-87E8E0BF73A9}" destId="{38DF297D-2F02-4FF7-9AAD-5FBC248D80FD}" srcOrd="3" destOrd="0" presId="urn:microsoft.com/office/officeart/2005/8/layout/list1"/>
    <dgm:cxn modelId="{D0E004BC-5BCA-41B6-9BD1-52A07516E1D3}" type="presParOf" srcId="{F7AF690A-211D-4762-9E44-87E8E0BF73A9}" destId="{965E44CE-D351-4855-BFD3-CB5EB630AC6A}" srcOrd="4" destOrd="0" presId="urn:microsoft.com/office/officeart/2005/8/layout/list1"/>
    <dgm:cxn modelId="{E8453EC5-8B09-4A16-B2ED-F39FE88A7D1A}" type="presParOf" srcId="{965E44CE-D351-4855-BFD3-CB5EB630AC6A}" destId="{F86A596E-3159-493D-88F4-A0266F4356A1}" srcOrd="0" destOrd="0" presId="urn:microsoft.com/office/officeart/2005/8/layout/list1"/>
    <dgm:cxn modelId="{CD18BA65-B9B4-4150-9A37-B2E843EE0958}" type="presParOf" srcId="{965E44CE-D351-4855-BFD3-CB5EB630AC6A}" destId="{36334E6A-3723-4202-BC84-7BECB4C04718}" srcOrd="1" destOrd="0" presId="urn:microsoft.com/office/officeart/2005/8/layout/list1"/>
    <dgm:cxn modelId="{E0655EEF-5D06-4E81-8D2E-F9BB58F2A9DE}" type="presParOf" srcId="{F7AF690A-211D-4762-9E44-87E8E0BF73A9}" destId="{275C0BD1-A793-4D65-B4FB-01479BA9CFDC}" srcOrd="5" destOrd="0" presId="urn:microsoft.com/office/officeart/2005/8/layout/list1"/>
    <dgm:cxn modelId="{97B85521-23FE-43FB-BB96-3D96C313ACA5}" type="presParOf" srcId="{F7AF690A-211D-4762-9E44-87E8E0BF73A9}" destId="{A71C6BAE-ADE3-470F-BB5E-C869B8E678D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6A4EDF8-5537-45C2-8E92-3CADF43ECDC4}"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CF3887B8-65AF-4F9E-80DC-F16731B4D003}">
      <dgm:prSet/>
      <dgm:spPr/>
      <dgm:t>
        <a:bodyPr/>
        <a:lstStyle/>
        <a:p>
          <a:pPr rtl="0"/>
          <a:r>
            <a:rPr lang="en-US" dirty="0"/>
            <a:t>Plant Life</a:t>
          </a:r>
        </a:p>
      </dgm:t>
      <dgm:extLst>
        <a:ext uri="{E40237B7-FDA0-4F09-8148-C483321AD2D9}">
          <dgm14:cNvPr xmlns:dgm14="http://schemas.microsoft.com/office/drawing/2010/diagram" id="0" name="" title="Title 1"/>
        </a:ext>
      </dgm:extLst>
    </dgm:pt>
    <dgm:pt modelId="{5D4D1045-3630-406A-8EC7-46528FDE4B55}" type="parTrans" cxnId="{5E34344F-259B-4428-A1DF-78EE491B4E83}">
      <dgm:prSet/>
      <dgm:spPr/>
      <dgm:t>
        <a:bodyPr/>
        <a:lstStyle/>
        <a:p>
          <a:endParaRPr lang="en-US"/>
        </a:p>
      </dgm:t>
    </dgm:pt>
    <dgm:pt modelId="{E8492A35-8473-4C07-B6D1-DAF7A517F475}" type="sibTrans" cxnId="{5E34344F-259B-4428-A1DF-78EE491B4E83}">
      <dgm:prSet/>
      <dgm:spPr/>
      <dgm:t>
        <a:bodyPr/>
        <a:lstStyle/>
        <a:p>
          <a:endParaRPr lang="en-US"/>
        </a:p>
      </dgm:t>
    </dgm:pt>
    <dgm:pt modelId="{E5E4D3F4-D377-473D-8CC1-B99EFCF09104}">
      <dgm:prSet/>
      <dgm:spPr/>
      <dgm:t>
        <a:bodyPr/>
        <a:lstStyle/>
        <a:p>
          <a:pPr rtl="0"/>
          <a:r>
            <a:rPr lang="en-US" dirty="0"/>
            <a:t>Name and describe some of the trees and wildflowers.</a:t>
          </a:r>
        </a:p>
      </dgm:t>
      <dgm:extLst>
        <a:ext uri="{E40237B7-FDA0-4F09-8148-C483321AD2D9}">
          <dgm14:cNvPr xmlns:dgm14="http://schemas.microsoft.com/office/drawing/2010/diagram" id="0" name="" title="Bulleted list 1"/>
        </a:ext>
      </dgm:extLst>
    </dgm:pt>
    <dgm:pt modelId="{36489C54-3876-45B8-B65A-FEC5CC2290C7}" type="parTrans" cxnId="{030AF721-2066-42BB-BA87-DDE5EE3FF2D9}">
      <dgm:prSet/>
      <dgm:spPr/>
      <dgm:t>
        <a:bodyPr/>
        <a:lstStyle/>
        <a:p>
          <a:endParaRPr lang="en-US"/>
        </a:p>
      </dgm:t>
    </dgm:pt>
    <dgm:pt modelId="{092BB2B0-408C-42C8-883E-956C6FB29E16}" type="sibTrans" cxnId="{030AF721-2066-42BB-BA87-DDE5EE3FF2D9}">
      <dgm:prSet/>
      <dgm:spPr/>
      <dgm:t>
        <a:bodyPr/>
        <a:lstStyle/>
        <a:p>
          <a:endParaRPr lang="en-US"/>
        </a:p>
      </dgm:t>
    </dgm:pt>
    <dgm:pt modelId="{6E25BD6A-19A2-4632-BC34-278D03026C51}">
      <dgm:prSet/>
      <dgm:spPr/>
      <dgm:t>
        <a:bodyPr/>
        <a:lstStyle/>
        <a:p>
          <a:pPr rtl="0"/>
          <a:r>
            <a:rPr lang="en-US"/>
            <a:t>Animal Life</a:t>
          </a:r>
        </a:p>
      </dgm:t>
      <dgm:extLst>
        <a:ext uri="{E40237B7-FDA0-4F09-8148-C483321AD2D9}">
          <dgm14:cNvPr xmlns:dgm14="http://schemas.microsoft.com/office/drawing/2010/diagram" id="0" name="" title="Title 2"/>
        </a:ext>
      </dgm:extLst>
    </dgm:pt>
    <dgm:pt modelId="{864308DC-A1B1-4BC9-8718-90A1DDC2A971}" type="parTrans" cxnId="{437A0D31-FD57-479A-93EA-ECB6A14AE741}">
      <dgm:prSet/>
      <dgm:spPr/>
      <dgm:t>
        <a:bodyPr/>
        <a:lstStyle/>
        <a:p>
          <a:endParaRPr lang="en-US"/>
        </a:p>
      </dgm:t>
    </dgm:pt>
    <dgm:pt modelId="{F44D20AD-0139-45B9-8F66-C72014042AC9}" type="sibTrans" cxnId="{437A0D31-FD57-479A-93EA-ECB6A14AE741}">
      <dgm:prSet/>
      <dgm:spPr/>
      <dgm:t>
        <a:bodyPr/>
        <a:lstStyle/>
        <a:p>
          <a:endParaRPr lang="en-US"/>
        </a:p>
      </dgm:t>
    </dgm:pt>
    <dgm:pt modelId="{C2ABFA14-442D-484F-AFCB-FFF39AE2B4EF}">
      <dgm:prSet/>
      <dgm:spPr/>
      <dgm:t>
        <a:bodyPr/>
        <a:lstStyle/>
        <a:p>
          <a:pPr rtl="0"/>
          <a:r>
            <a:rPr lang="en-US" dirty="0"/>
            <a:t>Name and describe some of the wild animals.</a:t>
          </a:r>
        </a:p>
      </dgm:t>
      <dgm:extLst>
        <a:ext uri="{E40237B7-FDA0-4F09-8148-C483321AD2D9}">
          <dgm14:cNvPr xmlns:dgm14="http://schemas.microsoft.com/office/drawing/2010/diagram" id="0" name="" title="Bulleted list 2"/>
        </a:ext>
      </dgm:extLst>
    </dgm:pt>
    <dgm:pt modelId="{58802525-E3AD-440E-A356-D9EDD07DE1A5}" type="parTrans" cxnId="{052DFBFA-6820-4859-8B10-5279039A08DF}">
      <dgm:prSet/>
      <dgm:spPr/>
      <dgm:t>
        <a:bodyPr/>
        <a:lstStyle/>
        <a:p>
          <a:endParaRPr lang="en-US"/>
        </a:p>
      </dgm:t>
    </dgm:pt>
    <dgm:pt modelId="{3744CC34-4CDE-4049-8B5E-87FAE2758C55}" type="sibTrans" cxnId="{052DFBFA-6820-4859-8B10-5279039A08DF}">
      <dgm:prSet/>
      <dgm:spPr/>
      <dgm:t>
        <a:bodyPr/>
        <a:lstStyle/>
        <a:p>
          <a:endParaRPr lang="en-US"/>
        </a:p>
      </dgm:t>
    </dgm:pt>
    <dgm:pt modelId="{4A6EEEBE-2FE8-4C7E-ADF6-321FCC953ACB}">
      <dgm:prSet/>
      <dgm:spPr/>
      <dgm:t>
        <a:bodyPr/>
        <a:lstStyle/>
        <a:p>
          <a:pPr rtl="0"/>
          <a:r>
            <a:rPr lang="en-US" dirty="0"/>
            <a:t>List</a:t>
          </a:r>
        </a:p>
      </dgm:t>
    </dgm:pt>
    <dgm:pt modelId="{50002521-8E4C-4967-BEE9-90AE3C8BA1A7}" type="parTrans" cxnId="{8FC4B490-874F-4D16-A422-BBEF510AC542}">
      <dgm:prSet/>
      <dgm:spPr/>
      <dgm:t>
        <a:bodyPr/>
        <a:lstStyle/>
        <a:p>
          <a:endParaRPr lang="en-US"/>
        </a:p>
      </dgm:t>
    </dgm:pt>
    <dgm:pt modelId="{7B6F0C02-D870-4840-8D39-E29466E84CB1}" type="sibTrans" cxnId="{8FC4B490-874F-4D16-A422-BBEF510AC542}">
      <dgm:prSet/>
      <dgm:spPr/>
      <dgm:t>
        <a:bodyPr/>
        <a:lstStyle/>
        <a:p>
          <a:endParaRPr lang="en-US"/>
        </a:p>
      </dgm:t>
    </dgm:pt>
    <dgm:pt modelId="{91C2E02C-BCAA-4544-BA29-FEE076D78580}">
      <dgm:prSet/>
      <dgm:spPr/>
      <dgm:t>
        <a:bodyPr/>
        <a:lstStyle/>
        <a:p>
          <a:pPr rtl="0"/>
          <a:r>
            <a:rPr lang="en-US" dirty="0"/>
            <a:t>List</a:t>
          </a:r>
        </a:p>
      </dgm:t>
    </dgm:pt>
    <dgm:pt modelId="{9A06CC6C-1972-48C3-AFEB-93E2E91BBF1B}" type="parTrans" cxnId="{41270CCA-A5EC-4EB1-9716-F029B6E12B74}">
      <dgm:prSet/>
      <dgm:spPr/>
      <dgm:t>
        <a:bodyPr/>
        <a:lstStyle/>
        <a:p>
          <a:endParaRPr lang="en-US"/>
        </a:p>
      </dgm:t>
    </dgm:pt>
    <dgm:pt modelId="{14D3F0E1-CAF0-4D4E-8CCB-8806C27436EF}" type="sibTrans" cxnId="{41270CCA-A5EC-4EB1-9716-F029B6E12B74}">
      <dgm:prSet/>
      <dgm:spPr/>
      <dgm:t>
        <a:bodyPr/>
        <a:lstStyle/>
        <a:p>
          <a:endParaRPr lang="en-US"/>
        </a:p>
      </dgm:t>
    </dgm:pt>
    <dgm:pt modelId="{78FEFF3A-9BFE-4EAF-897C-CD9CBE44342E}" type="pres">
      <dgm:prSet presAssocID="{D6A4EDF8-5537-45C2-8E92-3CADF43ECDC4}" presName="linear" presStyleCnt="0">
        <dgm:presLayoutVars>
          <dgm:dir/>
          <dgm:animLvl val="lvl"/>
          <dgm:resizeHandles val="exact"/>
        </dgm:presLayoutVars>
      </dgm:prSet>
      <dgm:spPr/>
      <dgm:t>
        <a:bodyPr/>
        <a:lstStyle/>
        <a:p>
          <a:endParaRPr lang="en-US"/>
        </a:p>
      </dgm:t>
    </dgm:pt>
    <dgm:pt modelId="{A1BDE1CC-18ED-4DB1-A826-689A7C58C788}" type="pres">
      <dgm:prSet presAssocID="{CF3887B8-65AF-4F9E-80DC-F16731B4D003}" presName="parentLin" presStyleCnt="0"/>
      <dgm:spPr/>
    </dgm:pt>
    <dgm:pt modelId="{917B470C-03B0-47C9-AA13-49D7A5594745}" type="pres">
      <dgm:prSet presAssocID="{CF3887B8-65AF-4F9E-80DC-F16731B4D003}" presName="parentLeftMargin" presStyleLbl="node1" presStyleIdx="0" presStyleCnt="2"/>
      <dgm:spPr/>
      <dgm:t>
        <a:bodyPr/>
        <a:lstStyle/>
        <a:p>
          <a:endParaRPr lang="en-US"/>
        </a:p>
      </dgm:t>
    </dgm:pt>
    <dgm:pt modelId="{9608FEEC-0F23-44BB-8EAC-255920BB1ACA}" type="pres">
      <dgm:prSet presAssocID="{CF3887B8-65AF-4F9E-80DC-F16731B4D003}" presName="parentText" presStyleLbl="node1" presStyleIdx="0" presStyleCnt="2">
        <dgm:presLayoutVars>
          <dgm:chMax val="0"/>
          <dgm:bulletEnabled val="1"/>
        </dgm:presLayoutVars>
      </dgm:prSet>
      <dgm:spPr/>
      <dgm:t>
        <a:bodyPr/>
        <a:lstStyle/>
        <a:p>
          <a:endParaRPr lang="en-US"/>
        </a:p>
      </dgm:t>
    </dgm:pt>
    <dgm:pt modelId="{F2D4B984-BAB9-416A-AB17-B98356EFC0F9}" type="pres">
      <dgm:prSet presAssocID="{CF3887B8-65AF-4F9E-80DC-F16731B4D003}" presName="negativeSpace" presStyleCnt="0"/>
      <dgm:spPr/>
    </dgm:pt>
    <dgm:pt modelId="{C91E5EFC-A335-4BE6-AE72-8A31C52D11DA}" type="pres">
      <dgm:prSet presAssocID="{CF3887B8-65AF-4F9E-80DC-F16731B4D003}" presName="childText" presStyleLbl="conFgAcc1" presStyleIdx="0" presStyleCnt="2">
        <dgm:presLayoutVars>
          <dgm:bulletEnabled val="1"/>
        </dgm:presLayoutVars>
      </dgm:prSet>
      <dgm:spPr/>
      <dgm:t>
        <a:bodyPr/>
        <a:lstStyle/>
        <a:p>
          <a:endParaRPr lang="en-US"/>
        </a:p>
      </dgm:t>
    </dgm:pt>
    <dgm:pt modelId="{36B5F7F9-D061-4109-B190-1DB622C51A06}" type="pres">
      <dgm:prSet presAssocID="{E8492A35-8473-4C07-B6D1-DAF7A517F475}" presName="spaceBetweenRectangles" presStyleCnt="0"/>
      <dgm:spPr/>
    </dgm:pt>
    <dgm:pt modelId="{E6549C0C-F44B-47C4-8B6C-FCAE95C5FD41}" type="pres">
      <dgm:prSet presAssocID="{6E25BD6A-19A2-4632-BC34-278D03026C51}" presName="parentLin" presStyleCnt="0"/>
      <dgm:spPr/>
    </dgm:pt>
    <dgm:pt modelId="{2A46FE62-E37C-4F75-829D-587EB327ADB7}" type="pres">
      <dgm:prSet presAssocID="{6E25BD6A-19A2-4632-BC34-278D03026C51}" presName="parentLeftMargin" presStyleLbl="node1" presStyleIdx="0" presStyleCnt="2"/>
      <dgm:spPr/>
      <dgm:t>
        <a:bodyPr/>
        <a:lstStyle/>
        <a:p>
          <a:endParaRPr lang="en-US"/>
        </a:p>
      </dgm:t>
    </dgm:pt>
    <dgm:pt modelId="{5A6D3B9C-3E43-4024-8AD0-891B3130E789}" type="pres">
      <dgm:prSet presAssocID="{6E25BD6A-19A2-4632-BC34-278D03026C51}" presName="parentText" presStyleLbl="node1" presStyleIdx="1" presStyleCnt="2">
        <dgm:presLayoutVars>
          <dgm:chMax val="0"/>
          <dgm:bulletEnabled val="1"/>
        </dgm:presLayoutVars>
      </dgm:prSet>
      <dgm:spPr/>
      <dgm:t>
        <a:bodyPr/>
        <a:lstStyle/>
        <a:p>
          <a:endParaRPr lang="en-US"/>
        </a:p>
      </dgm:t>
    </dgm:pt>
    <dgm:pt modelId="{850513BB-D20A-4619-9ED1-A4556C6755F6}" type="pres">
      <dgm:prSet presAssocID="{6E25BD6A-19A2-4632-BC34-278D03026C51}" presName="negativeSpace" presStyleCnt="0"/>
      <dgm:spPr/>
    </dgm:pt>
    <dgm:pt modelId="{7E654BAA-0289-4314-8270-4A8237FCC55B}" type="pres">
      <dgm:prSet presAssocID="{6E25BD6A-19A2-4632-BC34-278D03026C51}" presName="childText" presStyleLbl="conFgAcc1" presStyleIdx="1" presStyleCnt="2">
        <dgm:presLayoutVars>
          <dgm:bulletEnabled val="1"/>
        </dgm:presLayoutVars>
      </dgm:prSet>
      <dgm:spPr/>
      <dgm:t>
        <a:bodyPr/>
        <a:lstStyle/>
        <a:p>
          <a:endParaRPr lang="en-US"/>
        </a:p>
      </dgm:t>
    </dgm:pt>
  </dgm:ptLst>
  <dgm:cxnLst>
    <dgm:cxn modelId="{2876E5B5-5DF1-4CF3-937B-8A43C96472F1}" type="presOf" srcId="{E5E4D3F4-D377-473D-8CC1-B99EFCF09104}" destId="{C91E5EFC-A335-4BE6-AE72-8A31C52D11DA}" srcOrd="0" destOrd="0" presId="urn:microsoft.com/office/officeart/2005/8/layout/list1"/>
    <dgm:cxn modelId="{31629967-DDFE-4723-9C96-A673B707A2CF}" type="presOf" srcId="{6E25BD6A-19A2-4632-BC34-278D03026C51}" destId="{5A6D3B9C-3E43-4024-8AD0-891B3130E789}" srcOrd="1" destOrd="0" presId="urn:microsoft.com/office/officeart/2005/8/layout/list1"/>
    <dgm:cxn modelId="{E80902CC-4CC9-4501-92EF-1AB544D01CF8}" type="presOf" srcId="{CF3887B8-65AF-4F9E-80DC-F16731B4D003}" destId="{9608FEEC-0F23-44BB-8EAC-255920BB1ACA}" srcOrd="1" destOrd="0" presId="urn:microsoft.com/office/officeart/2005/8/layout/list1"/>
    <dgm:cxn modelId="{052DFBFA-6820-4859-8B10-5279039A08DF}" srcId="{6E25BD6A-19A2-4632-BC34-278D03026C51}" destId="{C2ABFA14-442D-484F-AFCB-FFF39AE2B4EF}" srcOrd="0" destOrd="0" parTransId="{58802525-E3AD-440E-A356-D9EDD07DE1A5}" sibTransId="{3744CC34-4CDE-4049-8B5E-87FAE2758C55}"/>
    <dgm:cxn modelId="{437A0D31-FD57-479A-93EA-ECB6A14AE741}" srcId="{D6A4EDF8-5537-45C2-8E92-3CADF43ECDC4}" destId="{6E25BD6A-19A2-4632-BC34-278D03026C51}" srcOrd="1" destOrd="0" parTransId="{864308DC-A1B1-4BC9-8718-90A1DDC2A971}" sibTransId="{F44D20AD-0139-45B9-8F66-C72014042AC9}"/>
    <dgm:cxn modelId="{FD090C35-A2B7-4C0E-A582-2D0FEA7C2126}" type="presOf" srcId="{C2ABFA14-442D-484F-AFCB-FFF39AE2B4EF}" destId="{7E654BAA-0289-4314-8270-4A8237FCC55B}" srcOrd="0" destOrd="0" presId="urn:microsoft.com/office/officeart/2005/8/layout/list1"/>
    <dgm:cxn modelId="{DDF8A3DC-FBBE-4BE7-870E-F8785D096CE8}" type="presOf" srcId="{D6A4EDF8-5537-45C2-8E92-3CADF43ECDC4}" destId="{78FEFF3A-9BFE-4EAF-897C-CD9CBE44342E}" srcOrd="0" destOrd="0" presId="urn:microsoft.com/office/officeart/2005/8/layout/list1"/>
    <dgm:cxn modelId="{54A7D56E-0FDF-4DF4-BE23-1D2EFE441E7B}" type="presOf" srcId="{91C2E02C-BCAA-4544-BA29-FEE076D78580}" destId="{7E654BAA-0289-4314-8270-4A8237FCC55B}" srcOrd="0" destOrd="1" presId="urn:microsoft.com/office/officeart/2005/8/layout/list1"/>
    <dgm:cxn modelId="{8FC4B490-874F-4D16-A422-BBEF510AC542}" srcId="{E5E4D3F4-D377-473D-8CC1-B99EFCF09104}" destId="{4A6EEEBE-2FE8-4C7E-ADF6-321FCC953ACB}" srcOrd="0" destOrd="0" parTransId="{50002521-8E4C-4967-BEE9-90AE3C8BA1A7}" sibTransId="{7B6F0C02-D870-4840-8D39-E29466E84CB1}"/>
    <dgm:cxn modelId="{3942B10E-B798-4D7D-8D72-159567A88398}" type="presOf" srcId="{CF3887B8-65AF-4F9E-80DC-F16731B4D003}" destId="{917B470C-03B0-47C9-AA13-49D7A5594745}" srcOrd="0" destOrd="0" presId="urn:microsoft.com/office/officeart/2005/8/layout/list1"/>
    <dgm:cxn modelId="{030AF721-2066-42BB-BA87-DDE5EE3FF2D9}" srcId="{CF3887B8-65AF-4F9E-80DC-F16731B4D003}" destId="{E5E4D3F4-D377-473D-8CC1-B99EFCF09104}" srcOrd="0" destOrd="0" parTransId="{36489C54-3876-45B8-B65A-FEC5CC2290C7}" sibTransId="{092BB2B0-408C-42C8-883E-956C6FB29E16}"/>
    <dgm:cxn modelId="{41270CCA-A5EC-4EB1-9716-F029B6E12B74}" srcId="{C2ABFA14-442D-484F-AFCB-FFF39AE2B4EF}" destId="{91C2E02C-BCAA-4544-BA29-FEE076D78580}" srcOrd="0" destOrd="0" parTransId="{9A06CC6C-1972-48C3-AFEB-93E2E91BBF1B}" sibTransId="{14D3F0E1-CAF0-4D4E-8CCB-8806C27436EF}"/>
    <dgm:cxn modelId="{33E4766A-DBA4-483D-A7E8-33BB11EA70AD}" type="presOf" srcId="{6E25BD6A-19A2-4632-BC34-278D03026C51}" destId="{2A46FE62-E37C-4F75-829D-587EB327ADB7}" srcOrd="0" destOrd="0" presId="urn:microsoft.com/office/officeart/2005/8/layout/list1"/>
    <dgm:cxn modelId="{000F07F3-7CB8-4FD5-AEED-9F40496C1966}" type="presOf" srcId="{4A6EEEBE-2FE8-4C7E-ADF6-321FCC953ACB}" destId="{C91E5EFC-A335-4BE6-AE72-8A31C52D11DA}" srcOrd="0" destOrd="1" presId="urn:microsoft.com/office/officeart/2005/8/layout/list1"/>
    <dgm:cxn modelId="{5E34344F-259B-4428-A1DF-78EE491B4E83}" srcId="{D6A4EDF8-5537-45C2-8E92-3CADF43ECDC4}" destId="{CF3887B8-65AF-4F9E-80DC-F16731B4D003}" srcOrd="0" destOrd="0" parTransId="{5D4D1045-3630-406A-8EC7-46528FDE4B55}" sibTransId="{E8492A35-8473-4C07-B6D1-DAF7A517F475}"/>
    <dgm:cxn modelId="{174A4B17-17E5-4F8D-B916-B7AE8B3F5127}" type="presParOf" srcId="{78FEFF3A-9BFE-4EAF-897C-CD9CBE44342E}" destId="{A1BDE1CC-18ED-4DB1-A826-689A7C58C788}" srcOrd="0" destOrd="0" presId="urn:microsoft.com/office/officeart/2005/8/layout/list1"/>
    <dgm:cxn modelId="{4BBDDF8B-468D-46B2-907B-806634BF6E08}" type="presParOf" srcId="{A1BDE1CC-18ED-4DB1-A826-689A7C58C788}" destId="{917B470C-03B0-47C9-AA13-49D7A5594745}" srcOrd="0" destOrd="0" presId="urn:microsoft.com/office/officeart/2005/8/layout/list1"/>
    <dgm:cxn modelId="{F8AF7933-FE89-447A-9AA7-9AEB10F97B0C}" type="presParOf" srcId="{A1BDE1CC-18ED-4DB1-A826-689A7C58C788}" destId="{9608FEEC-0F23-44BB-8EAC-255920BB1ACA}" srcOrd="1" destOrd="0" presId="urn:microsoft.com/office/officeart/2005/8/layout/list1"/>
    <dgm:cxn modelId="{797B5957-DE71-424C-AE0A-79F609FA2793}" type="presParOf" srcId="{78FEFF3A-9BFE-4EAF-897C-CD9CBE44342E}" destId="{F2D4B984-BAB9-416A-AB17-B98356EFC0F9}" srcOrd="1" destOrd="0" presId="urn:microsoft.com/office/officeart/2005/8/layout/list1"/>
    <dgm:cxn modelId="{DAFCD3E2-E6A7-4A7E-BA36-ACE86D555872}" type="presParOf" srcId="{78FEFF3A-9BFE-4EAF-897C-CD9CBE44342E}" destId="{C91E5EFC-A335-4BE6-AE72-8A31C52D11DA}" srcOrd="2" destOrd="0" presId="urn:microsoft.com/office/officeart/2005/8/layout/list1"/>
    <dgm:cxn modelId="{52752164-6852-4046-ABFD-128CC8345132}" type="presParOf" srcId="{78FEFF3A-9BFE-4EAF-897C-CD9CBE44342E}" destId="{36B5F7F9-D061-4109-B190-1DB622C51A06}" srcOrd="3" destOrd="0" presId="urn:microsoft.com/office/officeart/2005/8/layout/list1"/>
    <dgm:cxn modelId="{0E2C8881-3D78-4F2F-A9DC-7D7BE06C3EBE}" type="presParOf" srcId="{78FEFF3A-9BFE-4EAF-897C-CD9CBE44342E}" destId="{E6549C0C-F44B-47C4-8B6C-FCAE95C5FD41}" srcOrd="4" destOrd="0" presId="urn:microsoft.com/office/officeart/2005/8/layout/list1"/>
    <dgm:cxn modelId="{6E7E8244-B50B-47B6-AF80-D27B72276283}" type="presParOf" srcId="{E6549C0C-F44B-47C4-8B6C-FCAE95C5FD41}" destId="{2A46FE62-E37C-4F75-829D-587EB327ADB7}" srcOrd="0" destOrd="0" presId="urn:microsoft.com/office/officeart/2005/8/layout/list1"/>
    <dgm:cxn modelId="{C1A6C5F2-7BE2-4BFC-8A8E-3C3D56E4D8F9}" type="presParOf" srcId="{E6549C0C-F44B-47C4-8B6C-FCAE95C5FD41}" destId="{5A6D3B9C-3E43-4024-8AD0-891B3130E789}" srcOrd="1" destOrd="0" presId="urn:microsoft.com/office/officeart/2005/8/layout/list1"/>
    <dgm:cxn modelId="{72E0BEED-03FE-432F-8F1D-34C5A5FB4B50}" type="presParOf" srcId="{78FEFF3A-9BFE-4EAF-897C-CD9CBE44342E}" destId="{850513BB-D20A-4619-9ED1-A4556C6755F6}" srcOrd="5" destOrd="0" presId="urn:microsoft.com/office/officeart/2005/8/layout/list1"/>
    <dgm:cxn modelId="{88F325A0-184E-4EAE-92D9-07224FF1D441}" type="presParOf" srcId="{78FEFF3A-9BFE-4EAF-897C-CD9CBE44342E}" destId="{7E654BAA-0289-4314-8270-4A8237FCC55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539D817-A9A6-49AC-91C3-9A9029A1C922}"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785A8E3F-6673-43E5-BA9F-91131A0B389E}">
      <dgm:prSet/>
      <dgm:spPr/>
      <dgm:t>
        <a:bodyPr/>
        <a:lstStyle/>
        <a:p>
          <a:pPr rtl="0"/>
          <a:r>
            <a:rPr lang="nl-NL" dirty="0" smtClean="0">
              <a:solidFill>
                <a:schemeClr val="tx1"/>
              </a:solidFill>
            </a:rPr>
            <a:t>Oil levels Mitsubishi Engines	</a:t>
          </a:r>
          <a:endParaRPr lang="en-US" dirty="0">
            <a:solidFill>
              <a:schemeClr val="tx1"/>
            </a:solidFill>
          </a:endParaRPr>
        </a:p>
      </dgm:t>
      <dgm:extLst>
        <a:ext uri="{E40237B7-FDA0-4F09-8148-C483321AD2D9}">
          <dgm14:cNvPr xmlns:dgm14="http://schemas.microsoft.com/office/drawing/2010/diagram" id="0" name="" title="Level 1 label and status"/>
        </a:ext>
      </dgm:extLst>
    </dgm:pt>
    <dgm:pt modelId="{A332B8CB-171B-415A-B566-B7038C8A9487}" type="parTrans" cxnId="{8196746A-1BB9-47D0-98BC-902F5A2B3EAC}">
      <dgm:prSet/>
      <dgm:spPr/>
      <dgm:t>
        <a:bodyPr/>
        <a:lstStyle/>
        <a:p>
          <a:endParaRPr lang="en-US">
            <a:solidFill>
              <a:schemeClr val="tx1"/>
            </a:solidFill>
          </a:endParaRPr>
        </a:p>
      </dgm:t>
    </dgm:pt>
    <dgm:pt modelId="{AAB13DBF-F1C2-4C94-AED4-855794292BE7}" type="sibTrans" cxnId="{8196746A-1BB9-47D0-98BC-902F5A2B3EAC}">
      <dgm:prSet/>
      <dgm:spPr/>
      <dgm:t>
        <a:bodyPr/>
        <a:lstStyle/>
        <a:p>
          <a:endParaRPr lang="en-US">
            <a:solidFill>
              <a:schemeClr val="tx1"/>
            </a:solidFill>
          </a:endParaRPr>
        </a:p>
      </dgm:t>
      <dgm:extLst>
        <a:ext uri="{E40237B7-FDA0-4F09-8148-C483321AD2D9}">
          <dgm14:cNvPr xmlns:dgm14="http://schemas.microsoft.com/office/drawing/2010/diagram" id="0" name="" title="Curve"/>
        </a:ext>
      </dgm:extLst>
    </dgm:pt>
    <dgm:pt modelId="{FCFBC764-D8CE-44F5-8F4E-BD7B9AE01BBC}">
      <dgm:prSet/>
      <dgm:spPr/>
      <dgm:t>
        <a:bodyPr/>
        <a:lstStyle/>
        <a:p>
          <a:pPr rtl="0"/>
          <a:r>
            <a:rPr lang="en-US" dirty="0" smtClean="0">
              <a:solidFill>
                <a:schemeClr val="tx1"/>
              </a:solidFill>
            </a:rPr>
            <a:t>Coolwater levels Engines</a:t>
          </a:r>
          <a:endParaRPr lang="en-US" dirty="0">
            <a:solidFill>
              <a:schemeClr val="tx1"/>
            </a:solidFill>
          </a:endParaRPr>
        </a:p>
      </dgm:t>
      <dgm:extLst>
        <a:ext uri="{E40237B7-FDA0-4F09-8148-C483321AD2D9}">
          <dgm14:cNvPr xmlns:dgm14="http://schemas.microsoft.com/office/drawing/2010/diagram" id="0" name="" title="Level 2 label and status"/>
        </a:ext>
      </dgm:extLst>
    </dgm:pt>
    <dgm:pt modelId="{53E44837-C6E0-400B-9EF7-D8C370B3B03A}" type="parTrans" cxnId="{EB388E2F-2DDD-4233-9E3F-F2A75D16890B}">
      <dgm:prSet/>
      <dgm:spPr/>
      <dgm:t>
        <a:bodyPr/>
        <a:lstStyle/>
        <a:p>
          <a:endParaRPr lang="en-US">
            <a:solidFill>
              <a:schemeClr val="tx1"/>
            </a:solidFill>
          </a:endParaRPr>
        </a:p>
      </dgm:t>
    </dgm:pt>
    <dgm:pt modelId="{6C9669B0-EE9E-45B8-85AC-B743C8A88238}" type="sibTrans" cxnId="{EB388E2F-2DDD-4233-9E3F-F2A75D16890B}">
      <dgm:prSet/>
      <dgm:spPr/>
      <dgm:t>
        <a:bodyPr/>
        <a:lstStyle/>
        <a:p>
          <a:endParaRPr lang="en-US">
            <a:solidFill>
              <a:schemeClr val="tx1"/>
            </a:solidFill>
          </a:endParaRPr>
        </a:p>
      </dgm:t>
    </dgm:pt>
    <dgm:pt modelId="{D959EC7B-38DB-48C6-B0F7-2516A839562C}">
      <dgm:prSet/>
      <dgm:spPr/>
      <dgm:t>
        <a:bodyPr/>
        <a:lstStyle/>
        <a:p>
          <a:pPr rtl="0"/>
          <a:r>
            <a:rPr lang="en-US" dirty="0" smtClean="0">
              <a:solidFill>
                <a:schemeClr val="tx1"/>
              </a:solidFill>
            </a:rPr>
            <a:t>Oil levels Winches	</a:t>
          </a:r>
          <a:endParaRPr lang="en-US" dirty="0">
            <a:solidFill>
              <a:schemeClr val="tx1"/>
            </a:solidFill>
          </a:endParaRPr>
        </a:p>
      </dgm:t>
      <dgm:extLst>
        <a:ext uri="{E40237B7-FDA0-4F09-8148-C483321AD2D9}">
          <dgm14:cNvPr xmlns:dgm14="http://schemas.microsoft.com/office/drawing/2010/diagram" id="0" name="" title="Level 3 label and status"/>
        </a:ext>
      </dgm:extLst>
    </dgm:pt>
    <dgm:pt modelId="{874D96F2-18BF-4C59-BBFE-0691D3BD6A93}" type="parTrans" cxnId="{3BD3D71B-7A9D-4761-B3C6-00B57F3DB706}">
      <dgm:prSet/>
      <dgm:spPr/>
      <dgm:t>
        <a:bodyPr/>
        <a:lstStyle/>
        <a:p>
          <a:endParaRPr lang="en-US">
            <a:solidFill>
              <a:schemeClr val="tx1"/>
            </a:solidFill>
          </a:endParaRPr>
        </a:p>
      </dgm:t>
    </dgm:pt>
    <dgm:pt modelId="{69A33F82-70E1-44CD-AD48-533C222CDAEB}" type="sibTrans" cxnId="{3BD3D71B-7A9D-4761-B3C6-00B57F3DB706}">
      <dgm:prSet/>
      <dgm:spPr/>
      <dgm:t>
        <a:bodyPr/>
        <a:lstStyle/>
        <a:p>
          <a:endParaRPr lang="en-US">
            <a:solidFill>
              <a:schemeClr val="tx1"/>
            </a:solidFill>
          </a:endParaRPr>
        </a:p>
      </dgm:t>
    </dgm:pt>
    <dgm:pt modelId="{48137C2E-0F5F-45DF-8913-10FB5607A612}">
      <dgm:prSet/>
      <dgm:spPr/>
      <dgm:t>
        <a:bodyPr/>
        <a:lstStyle/>
        <a:p>
          <a:pPr rtl="0"/>
          <a:r>
            <a:rPr lang="en-US" dirty="0" smtClean="0">
              <a:solidFill>
                <a:schemeClr val="tx1"/>
              </a:solidFill>
            </a:rPr>
            <a:t>Oil Level Wheelhouse</a:t>
          </a:r>
          <a:endParaRPr lang="en-US" dirty="0">
            <a:solidFill>
              <a:schemeClr val="tx1"/>
            </a:solidFill>
          </a:endParaRPr>
        </a:p>
      </dgm:t>
      <dgm:extLst>
        <a:ext uri="{E40237B7-FDA0-4F09-8148-C483321AD2D9}">
          <dgm14:cNvPr xmlns:dgm14="http://schemas.microsoft.com/office/drawing/2010/diagram" id="0" name="" title="Level 4 label and status"/>
        </a:ext>
      </dgm:extLst>
    </dgm:pt>
    <dgm:pt modelId="{F003C707-4205-4204-8997-6F4FDC45BE6A}" type="parTrans" cxnId="{B795AE91-2CA6-4F02-A62F-36E6020F2D85}">
      <dgm:prSet/>
      <dgm:spPr/>
      <dgm:t>
        <a:bodyPr/>
        <a:lstStyle/>
        <a:p>
          <a:endParaRPr lang="en-US">
            <a:solidFill>
              <a:schemeClr val="tx1"/>
            </a:solidFill>
          </a:endParaRPr>
        </a:p>
      </dgm:t>
    </dgm:pt>
    <dgm:pt modelId="{6C44F14F-8498-4933-9CFA-CD58734FDFD0}" type="sibTrans" cxnId="{B795AE91-2CA6-4F02-A62F-36E6020F2D85}">
      <dgm:prSet/>
      <dgm:spPr/>
      <dgm:t>
        <a:bodyPr/>
        <a:lstStyle/>
        <a:p>
          <a:endParaRPr lang="en-US">
            <a:solidFill>
              <a:schemeClr val="tx1"/>
            </a:solidFill>
          </a:endParaRPr>
        </a:p>
      </dgm:t>
    </dgm:pt>
    <dgm:pt modelId="{C402745E-8C98-497E-BB6C-70FB14C3A79B}">
      <dgm:prSet/>
      <dgm:spPr/>
      <dgm:t>
        <a:bodyPr/>
        <a:lstStyle/>
        <a:p>
          <a:pPr rtl="0"/>
          <a:r>
            <a:rPr lang="nl-NL" dirty="0" smtClean="0">
              <a:solidFill>
                <a:schemeClr val="tx1"/>
              </a:solidFill>
            </a:rPr>
            <a:t>Oil Levels Verhaar</a:t>
          </a:r>
          <a:endParaRPr lang="en-US" dirty="0">
            <a:solidFill>
              <a:schemeClr val="tx1"/>
            </a:solidFill>
          </a:endParaRPr>
        </a:p>
      </dgm:t>
      <dgm:extLst>
        <a:ext uri="{E40237B7-FDA0-4F09-8148-C483321AD2D9}">
          <dgm14:cNvPr xmlns:dgm14="http://schemas.microsoft.com/office/drawing/2010/diagram" id="0" name="" title="Level 5 label and status"/>
        </a:ext>
      </dgm:extLst>
    </dgm:pt>
    <dgm:pt modelId="{E3196EAE-51B3-4DAE-B88F-7D2BE2DA4E9F}" type="parTrans" cxnId="{B3D93087-6524-4C77-B2F9-91B2BB98F39C}">
      <dgm:prSet/>
      <dgm:spPr/>
      <dgm:t>
        <a:bodyPr/>
        <a:lstStyle/>
        <a:p>
          <a:endParaRPr lang="en-US">
            <a:solidFill>
              <a:schemeClr val="tx1"/>
            </a:solidFill>
          </a:endParaRPr>
        </a:p>
      </dgm:t>
    </dgm:pt>
    <dgm:pt modelId="{EE77F66F-98BB-4DC7-A327-B4A5AADDBC44}" type="sibTrans" cxnId="{B3D93087-6524-4C77-B2F9-91B2BB98F39C}">
      <dgm:prSet/>
      <dgm:spPr/>
      <dgm:t>
        <a:bodyPr/>
        <a:lstStyle/>
        <a:p>
          <a:endParaRPr lang="en-US">
            <a:solidFill>
              <a:schemeClr val="tx1"/>
            </a:solidFill>
          </a:endParaRPr>
        </a:p>
      </dgm:t>
    </dgm:pt>
    <dgm:pt modelId="{DCFEF338-32DA-467C-9637-1E154DA359AC}">
      <dgm:prSet/>
      <dgm:spPr/>
      <dgm:t>
        <a:bodyPr/>
        <a:lstStyle/>
        <a:p>
          <a:pPr rtl="0"/>
          <a:r>
            <a:rPr lang="nl-NL" dirty="0" smtClean="0">
              <a:solidFill>
                <a:schemeClr val="tx1"/>
              </a:solidFill>
            </a:rPr>
            <a:t>Pressure Coolwater Propulsion</a:t>
          </a:r>
          <a:endParaRPr lang="en-US" dirty="0">
            <a:solidFill>
              <a:schemeClr val="tx1"/>
            </a:solidFill>
          </a:endParaRPr>
        </a:p>
      </dgm:t>
      <dgm:extLst>
        <a:ext uri="{E40237B7-FDA0-4F09-8148-C483321AD2D9}">
          <dgm14:cNvPr xmlns:dgm14="http://schemas.microsoft.com/office/drawing/2010/diagram" id="0" name="" title="Level 6 label and status"/>
        </a:ext>
      </dgm:extLst>
    </dgm:pt>
    <dgm:pt modelId="{73D4F724-962B-4AB8-BA92-9AA37E509086}" type="parTrans" cxnId="{898B20C3-9DFC-4A85-BB95-140B37F8753B}">
      <dgm:prSet/>
      <dgm:spPr/>
      <dgm:t>
        <a:bodyPr/>
        <a:lstStyle/>
        <a:p>
          <a:endParaRPr lang="en-US">
            <a:solidFill>
              <a:schemeClr val="tx1"/>
            </a:solidFill>
          </a:endParaRPr>
        </a:p>
      </dgm:t>
    </dgm:pt>
    <dgm:pt modelId="{21417551-1C51-4DCC-85CD-F1693C025D96}" type="sibTrans" cxnId="{898B20C3-9DFC-4A85-BB95-140B37F8753B}">
      <dgm:prSet/>
      <dgm:spPr/>
      <dgm:t>
        <a:bodyPr/>
        <a:lstStyle/>
        <a:p>
          <a:endParaRPr lang="en-US">
            <a:solidFill>
              <a:schemeClr val="tx1"/>
            </a:solidFill>
          </a:endParaRPr>
        </a:p>
      </dgm:t>
    </dgm:pt>
    <dgm:pt modelId="{2C55DA06-EC77-4AF4-A396-3D94F924D29A}" type="pres">
      <dgm:prSet presAssocID="{6539D817-A9A6-49AC-91C3-9A9029A1C922}" presName="Name0" presStyleCnt="0">
        <dgm:presLayoutVars>
          <dgm:chMax val="7"/>
          <dgm:chPref val="7"/>
          <dgm:dir/>
        </dgm:presLayoutVars>
      </dgm:prSet>
      <dgm:spPr/>
      <dgm:t>
        <a:bodyPr/>
        <a:lstStyle/>
        <a:p>
          <a:endParaRPr lang="en-US"/>
        </a:p>
      </dgm:t>
    </dgm:pt>
    <dgm:pt modelId="{E71FBC44-5B84-4635-AB49-C5691CF606A6}" type="pres">
      <dgm:prSet presAssocID="{6539D817-A9A6-49AC-91C3-9A9029A1C922}" presName="Name1" presStyleCnt="0"/>
      <dgm:spPr/>
    </dgm:pt>
    <dgm:pt modelId="{EB59A96A-CE84-462F-9493-155F11881A62}" type="pres">
      <dgm:prSet presAssocID="{6539D817-A9A6-49AC-91C3-9A9029A1C922}" presName="cycle" presStyleCnt="0"/>
      <dgm:spPr/>
    </dgm:pt>
    <dgm:pt modelId="{054915B1-085A-4ADC-B653-10081DCD0EA9}" type="pres">
      <dgm:prSet presAssocID="{6539D817-A9A6-49AC-91C3-9A9029A1C922}" presName="srcNode" presStyleLbl="node1" presStyleIdx="0" presStyleCnt="6"/>
      <dgm:spPr/>
    </dgm:pt>
    <dgm:pt modelId="{A5CCEC8E-9174-4C7D-B544-BBD17FE54CB3}" type="pres">
      <dgm:prSet presAssocID="{6539D817-A9A6-49AC-91C3-9A9029A1C922}" presName="conn" presStyleLbl="parChTrans1D2" presStyleIdx="0" presStyleCnt="1"/>
      <dgm:spPr/>
      <dgm:t>
        <a:bodyPr/>
        <a:lstStyle/>
        <a:p>
          <a:endParaRPr lang="en-US"/>
        </a:p>
      </dgm:t>
    </dgm:pt>
    <dgm:pt modelId="{E0118591-8FE2-4AB8-B63F-2FA777571D0E}" type="pres">
      <dgm:prSet presAssocID="{6539D817-A9A6-49AC-91C3-9A9029A1C922}" presName="extraNode" presStyleLbl="node1" presStyleIdx="0" presStyleCnt="6"/>
      <dgm:spPr/>
    </dgm:pt>
    <dgm:pt modelId="{B54BF56E-FF7C-462B-BDEF-94A9ECD23A96}" type="pres">
      <dgm:prSet presAssocID="{6539D817-A9A6-49AC-91C3-9A9029A1C922}" presName="dstNode" presStyleLbl="node1" presStyleIdx="0" presStyleCnt="6"/>
      <dgm:spPr/>
    </dgm:pt>
    <dgm:pt modelId="{80334F07-121B-40EE-9400-5E253723EAD5}" type="pres">
      <dgm:prSet presAssocID="{785A8E3F-6673-43E5-BA9F-91131A0B389E}" presName="text_1" presStyleLbl="node1" presStyleIdx="0" presStyleCnt="6">
        <dgm:presLayoutVars>
          <dgm:bulletEnabled val="1"/>
        </dgm:presLayoutVars>
      </dgm:prSet>
      <dgm:spPr/>
      <dgm:t>
        <a:bodyPr/>
        <a:lstStyle/>
        <a:p>
          <a:endParaRPr lang="en-US"/>
        </a:p>
      </dgm:t>
    </dgm:pt>
    <dgm:pt modelId="{02E156C6-3C5B-4C75-AD35-1A7F7398D99E}" type="pres">
      <dgm:prSet presAssocID="{785A8E3F-6673-43E5-BA9F-91131A0B389E}" presName="accent_1" presStyleCnt="0"/>
      <dgm:spPr/>
    </dgm:pt>
    <dgm:pt modelId="{C69DE25E-0FEB-4762-8745-9E19317BA790}" type="pres">
      <dgm:prSet presAssocID="{785A8E3F-6673-43E5-BA9F-91131A0B389E}" presName="accentRepeatNode" presStyleLbl="solidFgAcc1" presStyleIdx="0" presStyleCnt="6"/>
      <dgm:spPr/>
      <dgm:extLst>
        <a:ext uri="{E40237B7-FDA0-4F09-8148-C483321AD2D9}">
          <dgm14:cNvPr xmlns:dgm14="http://schemas.microsoft.com/office/drawing/2010/diagram" id="0" name="" title="Circle for level 1"/>
        </a:ext>
      </dgm:extLst>
    </dgm:pt>
    <dgm:pt modelId="{6E9ACDEA-2479-43A3-BC50-5E8DC199105E}" type="pres">
      <dgm:prSet presAssocID="{FCFBC764-D8CE-44F5-8F4E-BD7B9AE01BBC}" presName="text_2" presStyleLbl="node1" presStyleIdx="1" presStyleCnt="6">
        <dgm:presLayoutVars>
          <dgm:bulletEnabled val="1"/>
        </dgm:presLayoutVars>
      </dgm:prSet>
      <dgm:spPr/>
      <dgm:t>
        <a:bodyPr/>
        <a:lstStyle/>
        <a:p>
          <a:endParaRPr lang="en-US"/>
        </a:p>
      </dgm:t>
    </dgm:pt>
    <dgm:pt modelId="{F77992BE-49C0-44EF-9EB0-F801267BCF54}" type="pres">
      <dgm:prSet presAssocID="{FCFBC764-D8CE-44F5-8F4E-BD7B9AE01BBC}" presName="accent_2" presStyleCnt="0"/>
      <dgm:spPr/>
    </dgm:pt>
    <dgm:pt modelId="{2735700C-DFC4-47C9-BFDA-A56DEE3AEDB8}" type="pres">
      <dgm:prSet presAssocID="{FCFBC764-D8CE-44F5-8F4E-BD7B9AE01BBC}" presName="accentRepeatNode" presStyleLbl="solidFgAcc1" presStyleIdx="1" presStyleCnt="6"/>
      <dgm:spPr/>
      <dgm:extLst>
        <a:ext uri="{E40237B7-FDA0-4F09-8148-C483321AD2D9}">
          <dgm14:cNvPr xmlns:dgm14="http://schemas.microsoft.com/office/drawing/2010/diagram" id="0" name="" title="Circle for level 2"/>
        </a:ext>
      </dgm:extLst>
    </dgm:pt>
    <dgm:pt modelId="{602E4294-5230-4DC9-A478-6B826AA3E572}" type="pres">
      <dgm:prSet presAssocID="{D959EC7B-38DB-48C6-B0F7-2516A839562C}" presName="text_3" presStyleLbl="node1" presStyleIdx="2" presStyleCnt="6">
        <dgm:presLayoutVars>
          <dgm:bulletEnabled val="1"/>
        </dgm:presLayoutVars>
      </dgm:prSet>
      <dgm:spPr/>
      <dgm:t>
        <a:bodyPr/>
        <a:lstStyle/>
        <a:p>
          <a:endParaRPr lang="en-US"/>
        </a:p>
      </dgm:t>
    </dgm:pt>
    <dgm:pt modelId="{05B2EA5A-0A0B-4C0F-A8E4-482B448C2C74}" type="pres">
      <dgm:prSet presAssocID="{D959EC7B-38DB-48C6-B0F7-2516A839562C}" presName="accent_3" presStyleCnt="0"/>
      <dgm:spPr/>
    </dgm:pt>
    <dgm:pt modelId="{E69F6C4C-B70F-43EC-997F-442A2DCD9652}" type="pres">
      <dgm:prSet presAssocID="{D959EC7B-38DB-48C6-B0F7-2516A839562C}" presName="accentRepeatNode" presStyleLbl="solidFgAcc1" presStyleIdx="2" presStyleCnt="6"/>
      <dgm:spPr/>
      <dgm:extLst>
        <a:ext uri="{E40237B7-FDA0-4F09-8148-C483321AD2D9}">
          <dgm14:cNvPr xmlns:dgm14="http://schemas.microsoft.com/office/drawing/2010/diagram" id="0" name="" title="Circle for level 3"/>
        </a:ext>
      </dgm:extLst>
    </dgm:pt>
    <dgm:pt modelId="{F1A77A98-C056-4C94-AAAA-085724BCCFA7}" type="pres">
      <dgm:prSet presAssocID="{48137C2E-0F5F-45DF-8913-10FB5607A612}" presName="text_4" presStyleLbl="node1" presStyleIdx="3" presStyleCnt="6">
        <dgm:presLayoutVars>
          <dgm:bulletEnabled val="1"/>
        </dgm:presLayoutVars>
      </dgm:prSet>
      <dgm:spPr/>
      <dgm:t>
        <a:bodyPr/>
        <a:lstStyle/>
        <a:p>
          <a:endParaRPr lang="en-US"/>
        </a:p>
      </dgm:t>
    </dgm:pt>
    <dgm:pt modelId="{8CA85A53-049C-4608-9E46-FC2BE1B1A451}" type="pres">
      <dgm:prSet presAssocID="{48137C2E-0F5F-45DF-8913-10FB5607A612}" presName="accent_4" presStyleCnt="0"/>
      <dgm:spPr/>
    </dgm:pt>
    <dgm:pt modelId="{2BC7BD0A-650B-42E8-899B-065889F4A25D}" type="pres">
      <dgm:prSet presAssocID="{48137C2E-0F5F-45DF-8913-10FB5607A612}" presName="accentRepeatNode" presStyleLbl="solidFgAcc1" presStyleIdx="3" presStyleCnt="6"/>
      <dgm:spPr/>
      <dgm:extLst>
        <a:ext uri="{E40237B7-FDA0-4F09-8148-C483321AD2D9}">
          <dgm14:cNvPr xmlns:dgm14="http://schemas.microsoft.com/office/drawing/2010/diagram" id="0" name="" title="Circle for level 4"/>
        </a:ext>
      </dgm:extLst>
    </dgm:pt>
    <dgm:pt modelId="{039B388F-C082-4B3D-BDF5-570C6874B03D}" type="pres">
      <dgm:prSet presAssocID="{C402745E-8C98-497E-BB6C-70FB14C3A79B}" presName="text_5" presStyleLbl="node1" presStyleIdx="4" presStyleCnt="6">
        <dgm:presLayoutVars>
          <dgm:bulletEnabled val="1"/>
        </dgm:presLayoutVars>
      </dgm:prSet>
      <dgm:spPr/>
      <dgm:t>
        <a:bodyPr/>
        <a:lstStyle/>
        <a:p>
          <a:endParaRPr lang="en-US"/>
        </a:p>
      </dgm:t>
    </dgm:pt>
    <dgm:pt modelId="{F87EB766-94BE-499C-BFB5-399A57B3BDEF}" type="pres">
      <dgm:prSet presAssocID="{C402745E-8C98-497E-BB6C-70FB14C3A79B}" presName="accent_5" presStyleCnt="0"/>
      <dgm:spPr/>
    </dgm:pt>
    <dgm:pt modelId="{BC59C54A-67F5-47AE-9AC0-3149B2F58E7B}" type="pres">
      <dgm:prSet presAssocID="{C402745E-8C98-497E-BB6C-70FB14C3A79B}" presName="accentRepeatNode" presStyleLbl="solidFgAcc1" presStyleIdx="4" presStyleCnt="6"/>
      <dgm:spPr/>
      <dgm:extLst>
        <a:ext uri="{E40237B7-FDA0-4F09-8148-C483321AD2D9}">
          <dgm14:cNvPr xmlns:dgm14="http://schemas.microsoft.com/office/drawing/2010/diagram" id="0" name="" title="Circle for level 5"/>
        </a:ext>
      </dgm:extLst>
    </dgm:pt>
    <dgm:pt modelId="{DB3EB870-71CF-44C1-9B59-2164413F01CA}" type="pres">
      <dgm:prSet presAssocID="{DCFEF338-32DA-467C-9637-1E154DA359AC}" presName="text_6" presStyleLbl="node1" presStyleIdx="5" presStyleCnt="6">
        <dgm:presLayoutVars>
          <dgm:bulletEnabled val="1"/>
        </dgm:presLayoutVars>
      </dgm:prSet>
      <dgm:spPr/>
      <dgm:t>
        <a:bodyPr/>
        <a:lstStyle/>
        <a:p>
          <a:endParaRPr lang="en-US"/>
        </a:p>
      </dgm:t>
    </dgm:pt>
    <dgm:pt modelId="{AC0E20B2-32B3-44B8-A19E-D3266C696234}" type="pres">
      <dgm:prSet presAssocID="{DCFEF338-32DA-467C-9637-1E154DA359AC}" presName="accent_6" presStyleCnt="0"/>
      <dgm:spPr/>
    </dgm:pt>
    <dgm:pt modelId="{18E36C54-3955-40DF-B5A1-8453BDB07FD6}" type="pres">
      <dgm:prSet presAssocID="{DCFEF338-32DA-467C-9637-1E154DA359AC}" presName="accentRepeatNode" presStyleLbl="solidFgAcc1" presStyleIdx="5" presStyleCnt="6"/>
      <dgm:spPr/>
      <dgm:extLst>
        <a:ext uri="{E40237B7-FDA0-4F09-8148-C483321AD2D9}">
          <dgm14:cNvPr xmlns:dgm14="http://schemas.microsoft.com/office/drawing/2010/diagram" id="0" name="" title="Circle for level 6"/>
        </a:ext>
      </dgm:extLst>
    </dgm:pt>
  </dgm:ptLst>
  <dgm:cxnLst>
    <dgm:cxn modelId="{151A4218-3284-40F1-9543-F588E435857A}" type="presOf" srcId="{785A8E3F-6673-43E5-BA9F-91131A0B389E}" destId="{80334F07-121B-40EE-9400-5E253723EAD5}" srcOrd="0" destOrd="0" presId="urn:microsoft.com/office/officeart/2008/layout/VerticalCurvedList"/>
    <dgm:cxn modelId="{7F1C0A6C-7305-4E89-AEB5-663894716439}" type="presOf" srcId="{C402745E-8C98-497E-BB6C-70FB14C3A79B}" destId="{039B388F-C082-4B3D-BDF5-570C6874B03D}" srcOrd="0" destOrd="0" presId="urn:microsoft.com/office/officeart/2008/layout/VerticalCurvedList"/>
    <dgm:cxn modelId="{8196746A-1BB9-47D0-98BC-902F5A2B3EAC}" srcId="{6539D817-A9A6-49AC-91C3-9A9029A1C922}" destId="{785A8E3F-6673-43E5-BA9F-91131A0B389E}" srcOrd="0" destOrd="0" parTransId="{A332B8CB-171B-415A-B566-B7038C8A9487}" sibTransId="{AAB13DBF-F1C2-4C94-AED4-855794292BE7}"/>
    <dgm:cxn modelId="{B795AE91-2CA6-4F02-A62F-36E6020F2D85}" srcId="{6539D817-A9A6-49AC-91C3-9A9029A1C922}" destId="{48137C2E-0F5F-45DF-8913-10FB5607A612}" srcOrd="3" destOrd="0" parTransId="{F003C707-4205-4204-8997-6F4FDC45BE6A}" sibTransId="{6C44F14F-8498-4933-9CFA-CD58734FDFD0}"/>
    <dgm:cxn modelId="{67F8B2ED-7B48-4582-97BD-7C4DFE855D08}" type="presOf" srcId="{48137C2E-0F5F-45DF-8913-10FB5607A612}" destId="{F1A77A98-C056-4C94-AAAA-085724BCCFA7}" srcOrd="0" destOrd="0" presId="urn:microsoft.com/office/officeart/2008/layout/VerticalCurvedList"/>
    <dgm:cxn modelId="{71D08BBD-069E-41CE-8748-1C24F97DAD6D}" type="presOf" srcId="{FCFBC764-D8CE-44F5-8F4E-BD7B9AE01BBC}" destId="{6E9ACDEA-2479-43A3-BC50-5E8DC199105E}" srcOrd="0" destOrd="0" presId="urn:microsoft.com/office/officeart/2008/layout/VerticalCurvedList"/>
    <dgm:cxn modelId="{3BD3D71B-7A9D-4761-B3C6-00B57F3DB706}" srcId="{6539D817-A9A6-49AC-91C3-9A9029A1C922}" destId="{D959EC7B-38DB-48C6-B0F7-2516A839562C}" srcOrd="2" destOrd="0" parTransId="{874D96F2-18BF-4C59-BBFE-0691D3BD6A93}" sibTransId="{69A33F82-70E1-44CD-AD48-533C222CDAEB}"/>
    <dgm:cxn modelId="{4C9EEDCE-ABCB-40F1-B27F-BB1F4C7C28A8}" type="presOf" srcId="{6539D817-A9A6-49AC-91C3-9A9029A1C922}" destId="{2C55DA06-EC77-4AF4-A396-3D94F924D29A}" srcOrd="0" destOrd="0" presId="urn:microsoft.com/office/officeart/2008/layout/VerticalCurvedList"/>
    <dgm:cxn modelId="{898B20C3-9DFC-4A85-BB95-140B37F8753B}" srcId="{6539D817-A9A6-49AC-91C3-9A9029A1C922}" destId="{DCFEF338-32DA-467C-9637-1E154DA359AC}" srcOrd="5" destOrd="0" parTransId="{73D4F724-962B-4AB8-BA92-9AA37E509086}" sibTransId="{21417551-1C51-4DCC-85CD-F1693C025D96}"/>
    <dgm:cxn modelId="{4DBB8F5D-73F6-4CED-ABC7-63482A0CD4F5}" type="presOf" srcId="{AAB13DBF-F1C2-4C94-AED4-855794292BE7}" destId="{A5CCEC8E-9174-4C7D-B544-BBD17FE54CB3}" srcOrd="0" destOrd="0" presId="urn:microsoft.com/office/officeart/2008/layout/VerticalCurvedList"/>
    <dgm:cxn modelId="{A392176B-E346-4147-B5FB-AAADA0AD8FB4}" type="presOf" srcId="{DCFEF338-32DA-467C-9637-1E154DA359AC}" destId="{DB3EB870-71CF-44C1-9B59-2164413F01CA}" srcOrd="0" destOrd="0" presId="urn:microsoft.com/office/officeart/2008/layout/VerticalCurvedList"/>
    <dgm:cxn modelId="{C45615DD-1387-426F-9240-51319E6CF6E9}" type="presOf" srcId="{D959EC7B-38DB-48C6-B0F7-2516A839562C}" destId="{602E4294-5230-4DC9-A478-6B826AA3E572}" srcOrd="0" destOrd="0" presId="urn:microsoft.com/office/officeart/2008/layout/VerticalCurvedList"/>
    <dgm:cxn modelId="{B3D93087-6524-4C77-B2F9-91B2BB98F39C}" srcId="{6539D817-A9A6-49AC-91C3-9A9029A1C922}" destId="{C402745E-8C98-497E-BB6C-70FB14C3A79B}" srcOrd="4" destOrd="0" parTransId="{E3196EAE-51B3-4DAE-B88F-7D2BE2DA4E9F}" sibTransId="{EE77F66F-98BB-4DC7-A327-B4A5AADDBC44}"/>
    <dgm:cxn modelId="{EB388E2F-2DDD-4233-9E3F-F2A75D16890B}" srcId="{6539D817-A9A6-49AC-91C3-9A9029A1C922}" destId="{FCFBC764-D8CE-44F5-8F4E-BD7B9AE01BBC}" srcOrd="1" destOrd="0" parTransId="{53E44837-C6E0-400B-9EF7-D8C370B3B03A}" sibTransId="{6C9669B0-EE9E-45B8-85AC-B743C8A88238}"/>
    <dgm:cxn modelId="{ECA0FEBC-F3B6-45E9-9C44-2BF63741BE24}" type="presParOf" srcId="{2C55DA06-EC77-4AF4-A396-3D94F924D29A}" destId="{E71FBC44-5B84-4635-AB49-C5691CF606A6}" srcOrd="0" destOrd="0" presId="urn:microsoft.com/office/officeart/2008/layout/VerticalCurvedList"/>
    <dgm:cxn modelId="{1D6DB32F-A320-4008-A103-E6C8CFFD04BC}" type="presParOf" srcId="{E71FBC44-5B84-4635-AB49-C5691CF606A6}" destId="{EB59A96A-CE84-462F-9493-155F11881A62}" srcOrd="0" destOrd="0" presId="urn:microsoft.com/office/officeart/2008/layout/VerticalCurvedList"/>
    <dgm:cxn modelId="{7DD80A95-786E-4DA4-8DF8-00AF965EEDF8}" type="presParOf" srcId="{EB59A96A-CE84-462F-9493-155F11881A62}" destId="{054915B1-085A-4ADC-B653-10081DCD0EA9}" srcOrd="0" destOrd="0" presId="urn:microsoft.com/office/officeart/2008/layout/VerticalCurvedList"/>
    <dgm:cxn modelId="{6C2732A2-A35D-4198-A2BB-176CF1F3B475}" type="presParOf" srcId="{EB59A96A-CE84-462F-9493-155F11881A62}" destId="{A5CCEC8E-9174-4C7D-B544-BBD17FE54CB3}" srcOrd="1" destOrd="0" presId="urn:microsoft.com/office/officeart/2008/layout/VerticalCurvedList"/>
    <dgm:cxn modelId="{422D509D-EF8F-4442-A761-0940C6115B8A}" type="presParOf" srcId="{EB59A96A-CE84-462F-9493-155F11881A62}" destId="{E0118591-8FE2-4AB8-B63F-2FA777571D0E}" srcOrd="2" destOrd="0" presId="urn:microsoft.com/office/officeart/2008/layout/VerticalCurvedList"/>
    <dgm:cxn modelId="{DA40EFD4-11F8-43E6-8F4B-42835A3AA430}" type="presParOf" srcId="{EB59A96A-CE84-462F-9493-155F11881A62}" destId="{B54BF56E-FF7C-462B-BDEF-94A9ECD23A96}" srcOrd="3" destOrd="0" presId="urn:microsoft.com/office/officeart/2008/layout/VerticalCurvedList"/>
    <dgm:cxn modelId="{4F8FE05C-A2C4-4B1C-B4E5-F14161F1CA1F}" type="presParOf" srcId="{E71FBC44-5B84-4635-AB49-C5691CF606A6}" destId="{80334F07-121B-40EE-9400-5E253723EAD5}" srcOrd="1" destOrd="0" presId="urn:microsoft.com/office/officeart/2008/layout/VerticalCurvedList"/>
    <dgm:cxn modelId="{64EF6741-BC7C-44F4-B2C2-B25A60FDCFEF}" type="presParOf" srcId="{E71FBC44-5B84-4635-AB49-C5691CF606A6}" destId="{02E156C6-3C5B-4C75-AD35-1A7F7398D99E}" srcOrd="2" destOrd="0" presId="urn:microsoft.com/office/officeart/2008/layout/VerticalCurvedList"/>
    <dgm:cxn modelId="{E85BA6F9-9C56-4818-ADBF-1885B5F323AD}" type="presParOf" srcId="{02E156C6-3C5B-4C75-AD35-1A7F7398D99E}" destId="{C69DE25E-0FEB-4762-8745-9E19317BA790}" srcOrd="0" destOrd="0" presId="urn:microsoft.com/office/officeart/2008/layout/VerticalCurvedList"/>
    <dgm:cxn modelId="{6A4501B2-2AA5-40DC-BE1F-3B3ADAB8B31E}" type="presParOf" srcId="{E71FBC44-5B84-4635-AB49-C5691CF606A6}" destId="{6E9ACDEA-2479-43A3-BC50-5E8DC199105E}" srcOrd="3" destOrd="0" presId="urn:microsoft.com/office/officeart/2008/layout/VerticalCurvedList"/>
    <dgm:cxn modelId="{50F1E4A5-D706-4D21-AB12-27F6ADF73C96}" type="presParOf" srcId="{E71FBC44-5B84-4635-AB49-C5691CF606A6}" destId="{F77992BE-49C0-44EF-9EB0-F801267BCF54}" srcOrd="4" destOrd="0" presId="urn:microsoft.com/office/officeart/2008/layout/VerticalCurvedList"/>
    <dgm:cxn modelId="{E8C832DF-7D71-4848-963B-D35A604BA9C7}" type="presParOf" srcId="{F77992BE-49C0-44EF-9EB0-F801267BCF54}" destId="{2735700C-DFC4-47C9-BFDA-A56DEE3AEDB8}" srcOrd="0" destOrd="0" presId="urn:microsoft.com/office/officeart/2008/layout/VerticalCurvedList"/>
    <dgm:cxn modelId="{23F86090-D053-43E6-A77F-AB4F12891B7E}" type="presParOf" srcId="{E71FBC44-5B84-4635-AB49-C5691CF606A6}" destId="{602E4294-5230-4DC9-A478-6B826AA3E572}" srcOrd="5" destOrd="0" presId="urn:microsoft.com/office/officeart/2008/layout/VerticalCurvedList"/>
    <dgm:cxn modelId="{7CF3391B-F872-47A7-A27B-6139EC7BD447}" type="presParOf" srcId="{E71FBC44-5B84-4635-AB49-C5691CF606A6}" destId="{05B2EA5A-0A0B-4C0F-A8E4-482B448C2C74}" srcOrd="6" destOrd="0" presId="urn:microsoft.com/office/officeart/2008/layout/VerticalCurvedList"/>
    <dgm:cxn modelId="{F3BFB3E9-AFE5-4F2F-B0D2-B4BE4F514F0A}" type="presParOf" srcId="{05B2EA5A-0A0B-4C0F-A8E4-482B448C2C74}" destId="{E69F6C4C-B70F-43EC-997F-442A2DCD9652}" srcOrd="0" destOrd="0" presId="urn:microsoft.com/office/officeart/2008/layout/VerticalCurvedList"/>
    <dgm:cxn modelId="{580E2756-A516-4729-BADA-7B08ACD8000F}" type="presParOf" srcId="{E71FBC44-5B84-4635-AB49-C5691CF606A6}" destId="{F1A77A98-C056-4C94-AAAA-085724BCCFA7}" srcOrd="7" destOrd="0" presId="urn:microsoft.com/office/officeart/2008/layout/VerticalCurvedList"/>
    <dgm:cxn modelId="{56B782ED-0FF5-4557-8F23-79C5B2190D15}" type="presParOf" srcId="{E71FBC44-5B84-4635-AB49-C5691CF606A6}" destId="{8CA85A53-049C-4608-9E46-FC2BE1B1A451}" srcOrd="8" destOrd="0" presId="urn:microsoft.com/office/officeart/2008/layout/VerticalCurvedList"/>
    <dgm:cxn modelId="{4561ACC4-05E0-4243-AF9C-5F7BAD814172}" type="presParOf" srcId="{8CA85A53-049C-4608-9E46-FC2BE1B1A451}" destId="{2BC7BD0A-650B-42E8-899B-065889F4A25D}" srcOrd="0" destOrd="0" presId="urn:microsoft.com/office/officeart/2008/layout/VerticalCurvedList"/>
    <dgm:cxn modelId="{B5621505-1EED-4511-A082-D81380AAA165}" type="presParOf" srcId="{E71FBC44-5B84-4635-AB49-C5691CF606A6}" destId="{039B388F-C082-4B3D-BDF5-570C6874B03D}" srcOrd="9" destOrd="0" presId="urn:microsoft.com/office/officeart/2008/layout/VerticalCurvedList"/>
    <dgm:cxn modelId="{08EC9169-0A0B-4BF6-9F2E-CFE3B3E15033}" type="presParOf" srcId="{E71FBC44-5B84-4635-AB49-C5691CF606A6}" destId="{F87EB766-94BE-499C-BFB5-399A57B3BDEF}" srcOrd="10" destOrd="0" presId="urn:microsoft.com/office/officeart/2008/layout/VerticalCurvedList"/>
    <dgm:cxn modelId="{258953D3-24D2-4703-A200-2C97F38BE250}" type="presParOf" srcId="{F87EB766-94BE-499C-BFB5-399A57B3BDEF}" destId="{BC59C54A-67F5-47AE-9AC0-3149B2F58E7B}" srcOrd="0" destOrd="0" presId="urn:microsoft.com/office/officeart/2008/layout/VerticalCurvedList"/>
    <dgm:cxn modelId="{4937C94A-8B66-496D-8BA8-1D44CC1D1BC3}" type="presParOf" srcId="{E71FBC44-5B84-4635-AB49-C5691CF606A6}" destId="{DB3EB870-71CF-44C1-9B59-2164413F01CA}" srcOrd="11" destOrd="0" presId="urn:microsoft.com/office/officeart/2008/layout/VerticalCurvedList"/>
    <dgm:cxn modelId="{BBC0460A-891C-405A-A214-1033C3BBDA38}" type="presParOf" srcId="{E71FBC44-5B84-4635-AB49-C5691CF606A6}" destId="{AC0E20B2-32B3-44B8-A19E-D3266C696234}" srcOrd="12" destOrd="0" presId="urn:microsoft.com/office/officeart/2008/layout/VerticalCurvedList"/>
    <dgm:cxn modelId="{BC2D94C0-E490-42EA-850F-34A1078DF7FF}" type="presParOf" srcId="{AC0E20B2-32B3-44B8-A19E-D3266C696234}" destId="{18E36C54-3955-40DF-B5A1-8453BDB07FD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BAF300-AC06-4D3D-9CAE-E82981004209}" type="doc">
      <dgm:prSet loTypeId="urn:microsoft.com/office/officeart/2005/8/layout/chevronAccent+Icon" loCatId="officeonline" qsTypeId="urn:microsoft.com/office/officeart/2005/8/quickstyle/simple1" qsCatId="simple" csTypeId="urn:microsoft.com/office/officeart/2005/8/colors/accent1_2" csCatId="accent1" phldr="1"/>
      <dgm:spPr/>
      <dgm:t>
        <a:bodyPr/>
        <a:lstStyle/>
        <a:p>
          <a:endParaRPr lang="en-US"/>
        </a:p>
      </dgm:t>
    </dgm:pt>
    <dgm:pt modelId="{0CDA6842-FCB7-4C22-816A-C44203808334}">
      <dgm:prSet/>
      <dgm:spPr/>
      <dgm:t>
        <a:bodyPr/>
        <a:lstStyle/>
        <a:p>
          <a:pPr rtl="0"/>
          <a:r>
            <a:rPr lang="nl-NL" dirty="0" smtClean="0">
              <a:solidFill>
                <a:schemeClr val="accent5">
                  <a:lumMod val="50000"/>
                </a:schemeClr>
              </a:solidFill>
              <a:latin typeface="+mj-lt"/>
            </a:rPr>
            <a:t>The front engineroom is technically not an engineroom because there are no cobustion engines. Only the bowthrusters are located in this room which are provided by power from the back. </a:t>
          </a:r>
        </a:p>
        <a:p>
          <a:pPr rtl="0"/>
          <a:endParaRPr lang="nl-NL" dirty="0" smtClean="0">
            <a:solidFill>
              <a:schemeClr val="accent5">
                <a:lumMod val="50000"/>
              </a:schemeClr>
            </a:solidFill>
            <a:latin typeface="+mj-lt"/>
          </a:endParaRPr>
        </a:p>
        <a:p>
          <a:pPr rtl="0"/>
          <a:r>
            <a:rPr lang="nl-NL" dirty="0" smtClean="0">
              <a:solidFill>
                <a:schemeClr val="accent5">
                  <a:lumMod val="50000"/>
                </a:schemeClr>
              </a:solidFill>
              <a:latin typeface="+mj-lt"/>
            </a:rPr>
            <a:t>Because this is no engine room there is also no emergeny exit provided. </a:t>
          </a:r>
        </a:p>
        <a:p>
          <a:pPr rtl="0"/>
          <a:endParaRPr lang="nl-NL" dirty="0" smtClean="0">
            <a:solidFill>
              <a:schemeClr val="accent5">
                <a:lumMod val="50000"/>
              </a:schemeClr>
            </a:solidFill>
            <a:latin typeface="+mj-lt"/>
          </a:endParaRPr>
        </a:p>
        <a:p>
          <a:pPr rtl="0"/>
          <a:r>
            <a:rPr lang="nl-NL" dirty="0" smtClean="0">
              <a:solidFill>
                <a:schemeClr val="accent5">
                  <a:lumMod val="50000"/>
                </a:schemeClr>
              </a:solidFill>
              <a:latin typeface="+mj-lt"/>
            </a:rPr>
            <a:t>For the rest you can find electrical cabinets that are providing power to the accomodation and to the wheelhouse.</a:t>
          </a:r>
          <a:endParaRPr lang="en-US" dirty="0">
            <a:solidFill>
              <a:schemeClr val="accent5">
                <a:lumMod val="50000"/>
              </a:schemeClr>
            </a:solidFill>
            <a:latin typeface="+mj-lt"/>
          </a:endParaRPr>
        </a:p>
      </dgm:t>
      <dgm:extLst>
        <a:ext uri="{E40237B7-FDA0-4F09-8148-C483321AD2D9}">
          <dgm14:cNvPr xmlns:dgm14="http://schemas.microsoft.com/office/drawing/2010/diagram" id="0" name="" title="Title with bulleted list underneath"/>
        </a:ext>
      </dgm:extLst>
    </dgm:pt>
    <dgm:pt modelId="{989F1D76-BAEE-4106-8AC9-66D0C43C99C6}" type="sibTrans" cxnId="{254B5805-2C24-456A-911C-9F330D69D2B0}">
      <dgm:prSet/>
      <dgm:spPr/>
      <dgm:t>
        <a:bodyPr/>
        <a:lstStyle/>
        <a:p>
          <a:endParaRPr lang="en-US"/>
        </a:p>
      </dgm:t>
    </dgm:pt>
    <dgm:pt modelId="{3DF4A463-D3C0-4EDF-8A6E-0AC3A8DD7E26}" type="parTrans" cxnId="{254B5805-2C24-456A-911C-9F330D69D2B0}">
      <dgm:prSet/>
      <dgm:spPr/>
      <dgm:t>
        <a:bodyPr/>
        <a:lstStyle/>
        <a:p>
          <a:endParaRPr lang="en-US"/>
        </a:p>
      </dgm:t>
    </dgm:pt>
    <dgm:pt modelId="{CC42C072-2961-4AAB-8E15-5F50422F349B}" type="pres">
      <dgm:prSet presAssocID="{C5BAF300-AC06-4D3D-9CAE-E82981004209}" presName="Name0" presStyleCnt="0">
        <dgm:presLayoutVars>
          <dgm:dir/>
          <dgm:resizeHandles val="exact"/>
        </dgm:presLayoutVars>
      </dgm:prSet>
      <dgm:spPr/>
      <dgm:t>
        <a:bodyPr/>
        <a:lstStyle/>
        <a:p>
          <a:endParaRPr lang="en-US"/>
        </a:p>
      </dgm:t>
    </dgm:pt>
    <dgm:pt modelId="{5D5176F3-D6ED-4144-97FE-FABA51C5AC3A}" type="pres">
      <dgm:prSet presAssocID="{0CDA6842-FCB7-4C22-816A-C44203808334}" presName="composite" presStyleCnt="0"/>
      <dgm:spPr/>
    </dgm:pt>
    <dgm:pt modelId="{EC1C71B2-7B22-4D13-8CBC-07C1829E458E}" type="pres">
      <dgm:prSet presAssocID="{0CDA6842-FCB7-4C22-816A-C44203808334}" presName="bgChev" presStyleLbl="node1" presStyleIdx="0" presStyleCnt="1"/>
      <dgm:spPr>
        <a:solidFill>
          <a:schemeClr val="accent1">
            <a:hueOff val="0"/>
            <a:satOff val="0"/>
            <a:lumOff val="0"/>
            <a:alpha val="26000"/>
          </a:schemeClr>
        </a:solidFill>
      </dgm:spPr>
      <dgm:t>
        <a:bodyPr/>
        <a:lstStyle/>
        <a:p>
          <a:endParaRPr lang="en-US"/>
        </a:p>
      </dgm:t>
      <dgm:extLst>
        <a:ext uri="{E40237B7-FDA0-4F09-8148-C483321AD2D9}">
          <dgm14:cNvPr xmlns:dgm14="http://schemas.microsoft.com/office/drawing/2010/diagram" id="0" name="" title="Chevron Accent Process arrow pointing right"/>
        </a:ext>
      </dgm:extLst>
    </dgm:pt>
    <dgm:pt modelId="{E2D70CFC-B49B-4F36-8F37-0E49D868A0B1}" type="pres">
      <dgm:prSet presAssocID="{0CDA6842-FCB7-4C22-816A-C44203808334}" presName="txNode" presStyleLbl="fgAcc1" presStyleIdx="0" presStyleCnt="1">
        <dgm:presLayoutVars>
          <dgm:bulletEnabled val="1"/>
        </dgm:presLayoutVars>
      </dgm:prSet>
      <dgm:spPr/>
      <dgm:t>
        <a:bodyPr/>
        <a:lstStyle/>
        <a:p>
          <a:endParaRPr lang="en-US"/>
        </a:p>
      </dgm:t>
    </dgm:pt>
  </dgm:ptLst>
  <dgm:cxnLst>
    <dgm:cxn modelId="{B4D68B3E-0BFF-4647-AE2D-AC4947EE6F19}" type="presOf" srcId="{C5BAF300-AC06-4D3D-9CAE-E82981004209}" destId="{CC42C072-2961-4AAB-8E15-5F50422F349B}" srcOrd="0" destOrd="0" presId="urn:microsoft.com/office/officeart/2005/8/layout/chevronAccent+Icon"/>
    <dgm:cxn modelId="{485A6699-B234-427A-B6B4-7BDE85414711}" type="presOf" srcId="{0CDA6842-FCB7-4C22-816A-C44203808334}" destId="{E2D70CFC-B49B-4F36-8F37-0E49D868A0B1}" srcOrd="0" destOrd="0" presId="urn:microsoft.com/office/officeart/2005/8/layout/chevronAccent+Icon"/>
    <dgm:cxn modelId="{254B5805-2C24-456A-911C-9F330D69D2B0}" srcId="{C5BAF300-AC06-4D3D-9CAE-E82981004209}" destId="{0CDA6842-FCB7-4C22-816A-C44203808334}" srcOrd="0" destOrd="0" parTransId="{3DF4A463-D3C0-4EDF-8A6E-0AC3A8DD7E26}" sibTransId="{989F1D76-BAEE-4106-8AC9-66D0C43C99C6}"/>
    <dgm:cxn modelId="{B337C60C-EEF1-46FE-9E5A-D43D7B22253D}" type="presParOf" srcId="{CC42C072-2961-4AAB-8E15-5F50422F349B}" destId="{5D5176F3-D6ED-4144-97FE-FABA51C5AC3A}" srcOrd="0" destOrd="0" presId="urn:microsoft.com/office/officeart/2005/8/layout/chevronAccent+Icon"/>
    <dgm:cxn modelId="{636078C4-99A7-4015-8D43-2511E29917A9}" type="presParOf" srcId="{5D5176F3-D6ED-4144-97FE-FABA51C5AC3A}" destId="{EC1C71B2-7B22-4D13-8CBC-07C1829E458E}" srcOrd="0" destOrd="0" presId="urn:microsoft.com/office/officeart/2005/8/layout/chevronAccent+Icon"/>
    <dgm:cxn modelId="{9DFC80BE-DC42-436B-A296-1B2480AE9800}" type="presParOf" srcId="{5D5176F3-D6ED-4144-97FE-FABA51C5AC3A}" destId="{E2D70CFC-B49B-4F36-8F37-0E49D868A0B1}"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Generator 1 Diesel Engine Alarm</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Go to PS Koedood display in Wheelhouse</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78360A4B-F83B-48E8-8AAD-6AFBCFB5D0A1}" type="presOf" srcId="{7248153A-845B-4677-BF03-F4C909A179F4}" destId="{E06C0011-1932-4117-B027-2AE4DDEB0DF6}" srcOrd="1" destOrd="0" presId="urn:microsoft.com/office/officeart/2005/8/layout/vProcess5"/>
    <dgm:cxn modelId="{D94CDC05-AF52-46B2-B6EC-7CCD3C44703E}" type="presOf" srcId="{F0D24F40-C8F1-4D0F-8589-27327E31F9FF}" destId="{D441775B-9946-44F5-A876-9CC235270F88}" srcOrd="0" destOrd="0" presId="urn:microsoft.com/office/officeart/2005/8/layout/vProcess5"/>
    <dgm:cxn modelId="{391E6225-B4DF-453D-A204-0C6F766F165E}" type="presOf" srcId="{7248153A-845B-4677-BF03-F4C909A179F4}" destId="{87C21CC3-59A3-49E3-8C7E-FA7CC8D49A67}" srcOrd="0" destOrd="0" presId="urn:microsoft.com/office/officeart/2005/8/layout/vProcess5"/>
    <dgm:cxn modelId="{74ACED9A-93CE-477B-AAB3-E9E60D8C229C}" type="presOf" srcId="{F4FF603C-CD25-4C26-AA14-93BDAF7A3108}" destId="{5B9CF3FF-3A6B-454E-8F79-C4087D507792}" srcOrd="0"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7B4768E0-176A-4CDE-B166-4D6352DA3217}" type="presOf" srcId="{8854E9C3-0FF4-47EA-A500-70442D5DEC75}" destId="{F69C50C2-9FEE-49BD-A14F-96D572E3E40D}" srcOrd="0"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933C952B-6FE2-43A2-B074-3C769FD1D836}" type="presOf" srcId="{F4FF603C-CD25-4C26-AA14-93BDAF7A3108}" destId="{8C4C4F3C-613E-4898-B0DF-A75720918930}" srcOrd="1" destOrd="0" presId="urn:microsoft.com/office/officeart/2005/8/layout/vProcess5"/>
    <dgm:cxn modelId="{C8F3283B-1141-4C9A-857C-618BE3FFEAD6}" type="presParOf" srcId="{F69C50C2-9FEE-49BD-A14F-96D572E3E40D}" destId="{48DCA376-58C0-4E7C-B51B-F49C33CF5242}" srcOrd="0" destOrd="0" presId="urn:microsoft.com/office/officeart/2005/8/layout/vProcess5"/>
    <dgm:cxn modelId="{96545C33-248F-4569-A401-C216875E5C3C}" type="presParOf" srcId="{F69C50C2-9FEE-49BD-A14F-96D572E3E40D}" destId="{87C21CC3-59A3-49E3-8C7E-FA7CC8D49A67}" srcOrd="1" destOrd="0" presId="urn:microsoft.com/office/officeart/2005/8/layout/vProcess5"/>
    <dgm:cxn modelId="{52E9AC1F-E98C-43E5-8E07-89D86F510CE0}" type="presParOf" srcId="{F69C50C2-9FEE-49BD-A14F-96D572E3E40D}" destId="{5B9CF3FF-3A6B-454E-8F79-C4087D507792}" srcOrd="2" destOrd="0" presId="urn:microsoft.com/office/officeart/2005/8/layout/vProcess5"/>
    <dgm:cxn modelId="{5445E016-E043-4639-92C7-C62E2174B985}" type="presParOf" srcId="{F69C50C2-9FEE-49BD-A14F-96D572E3E40D}" destId="{D441775B-9946-44F5-A876-9CC235270F88}" srcOrd="3" destOrd="0" presId="urn:microsoft.com/office/officeart/2005/8/layout/vProcess5"/>
    <dgm:cxn modelId="{00CE391C-4994-4F88-B1B2-5F295A7947E2}" type="presParOf" srcId="{F69C50C2-9FEE-49BD-A14F-96D572E3E40D}" destId="{E06C0011-1932-4117-B027-2AE4DDEB0DF6}" srcOrd="4" destOrd="0" presId="urn:microsoft.com/office/officeart/2005/8/layout/vProcess5"/>
    <dgm:cxn modelId="{968D7B28-5522-411C-BEA5-6EF296D76AD3}"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Alarm from Firedetection unit</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Go to firedetection unit on the side of the couch in the wheelhouse</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793F48C1-B733-4ECE-868C-77B2A408FACF}" type="presOf" srcId="{F4FF603C-CD25-4C26-AA14-93BDAF7A3108}" destId="{5B9CF3FF-3A6B-454E-8F79-C4087D507792}" srcOrd="0" destOrd="0" presId="urn:microsoft.com/office/officeart/2005/8/layout/vProcess5"/>
    <dgm:cxn modelId="{FDBB1DBB-838B-43DC-8326-856050A2D315}" type="presOf" srcId="{F0D24F40-C8F1-4D0F-8589-27327E31F9FF}" destId="{D441775B-9946-44F5-A876-9CC235270F88}" srcOrd="0" destOrd="0" presId="urn:microsoft.com/office/officeart/2005/8/layout/vProcess5"/>
    <dgm:cxn modelId="{E534B1AC-2699-40D7-81D3-F745912AA34B}" type="presOf" srcId="{F4FF603C-CD25-4C26-AA14-93BDAF7A3108}" destId="{8C4C4F3C-613E-4898-B0DF-A75720918930}" srcOrd="1" destOrd="0" presId="urn:microsoft.com/office/officeart/2005/8/layout/vProcess5"/>
    <dgm:cxn modelId="{BF5A1F40-0390-43B3-91C6-1F8EF019CDA7}" type="presOf" srcId="{7248153A-845B-4677-BF03-F4C909A179F4}" destId="{87C21CC3-59A3-49E3-8C7E-FA7CC8D49A67}" srcOrd="0" destOrd="0" presId="urn:microsoft.com/office/officeart/2005/8/layout/vProcess5"/>
    <dgm:cxn modelId="{4EA22E4E-2BB6-4143-9AF6-75F23507F7B9}" type="presOf" srcId="{8854E9C3-0FF4-47EA-A500-70442D5DEC75}" destId="{F69C50C2-9FEE-49BD-A14F-96D572E3E40D}" srcOrd="0" destOrd="0" presId="urn:microsoft.com/office/officeart/2005/8/layout/vProcess5"/>
    <dgm:cxn modelId="{93F7C51C-DF78-4A81-91AA-71D6600CBAF2}" type="presOf" srcId="{7248153A-845B-4677-BF03-F4C909A179F4}" destId="{E06C0011-1932-4117-B027-2AE4DDEB0DF6}" srcOrd="1"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B3343AFA-D0BE-4F2C-9CDA-BD25FB76B319}" srcId="{8854E9C3-0FF4-47EA-A500-70442D5DEC75}" destId="{7248153A-845B-4677-BF03-F4C909A179F4}" srcOrd="0" destOrd="0" parTransId="{298A28C0-43F3-4097-910C-29291D44DF1B}" sibTransId="{F0D24F40-C8F1-4D0F-8589-27327E31F9FF}"/>
    <dgm:cxn modelId="{2EF61BAF-9675-4746-8B8B-C41F84649E6C}" type="presParOf" srcId="{F69C50C2-9FEE-49BD-A14F-96D572E3E40D}" destId="{48DCA376-58C0-4E7C-B51B-F49C33CF5242}" srcOrd="0" destOrd="0" presId="urn:microsoft.com/office/officeart/2005/8/layout/vProcess5"/>
    <dgm:cxn modelId="{4D396504-595C-4FC9-B529-1FBF9D43625A}" type="presParOf" srcId="{F69C50C2-9FEE-49BD-A14F-96D572E3E40D}" destId="{87C21CC3-59A3-49E3-8C7E-FA7CC8D49A67}" srcOrd="1" destOrd="0" presId="urn:microsoft.com/office/officeart/2005/8/layout/vProcess5"/>
    <dgm:cxn modelId="{19197AD7-17A7-40B1-901B-B745885F4AB0}" type="presParOf" srcId="{F69C50C2-9FEE-49BD-A14F-96D572E3E40D}" destId="{5B9CF3FF-3A6B-454E-8F79-C4087D507792}" srcOrd="2" destOrd="0" presId="urn:microsoft.com/office/officeart/2005/8/layout/vProcess5"/>
    <dgm:cxn modelId="{C63011CC-6A23-4A01-BD69-46C8AD2B9062}" type="presParOf" srcId="{F69C50C2-9FEE-49BD-A14F-96D572E3E40D}" destId="{D441775B-9946-44F5-A876-9CC235270F88}" srcOrd="3" destOrd="0" presId="urn:microsoft.com/office/officeart/2005/8/layout/vProcess5"/>
    <dgm:cxn modelId="{8C55A4E2-0774-445F-928E-0A0EC88EFBD0}" type="presParOf" srcId="{F69C50C2-9FEE-49BD-A14F-96D572E3E40D}" destId="{E06C0011-1932-4117-B027-2AE4DDEB0DF6}" srcOrd="4" destOrd="0" presId="urn:microsoft.com/office/officeart/2005/8/layout/vProcess5"/>
    <dgm:cxn modelId="{E71750D1-CB68-4BB6-A8EA-200CD972A299}"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Failure Propulsion Verhaar</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Go to Verhaar display of the Equadrive or Bow Thrusters</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805AE569-9FAC-45E6-8A72-020172DF2560}" type="presOf" srcId="{7248153A-845B-4677-BF03-F4C909A179F4}" destId="{87C21CC3-59A3-49E3-8C7E-FA7CC8D49A67}" srcOrd="0" destOrd="0" presId="urn:microsoft.com/office/officeart/2005/8/layout/vProcess5"/>
    <dgm:cxn modelId="{9C36E9F3-BF71-42DA-AB9A-1E95499EE35F}" type="presOf" srcId="{7248153A-845B-4677-BF03-F4C909A179F4}" destId="{E06C0011-1932-4117-B027-2AE4DDEB0DF6}" srcOrd="1" destOrd="0" presId="urn:microsoft.com/office/officeart/2005/8/layout/vProcess5"/>
    <dgm:cxn modelId="{E68D436F-B5E4-4FCA-88A6-16FBD0D34C51}" type="presOf" srcId="{8854E9C3-0FF4-47EA-A500-70442D5DEC75}" destId="{F69C50C2-9FEE-49BD-A14F-96D572E3E40D}" srcOrd="0" destOrd="0" presId="urn:microsoft.com/office/officeart/2005/8/layout/vProcess5"/>
    <dgm:cxn modelId="{E888E5E5-1CCF-48CF-AB96-79EEF16CFC6B}" type="presOf" srcId="{F4FF603C-CD25-4C26-AA14-93BDAF7A3108}" destId="{8C4C4F3C-613E-4898-B0DF-A75720918930}" srcOrd="1" destOrd="0" presId="urn:microsoft.com/office/officeart/2005/8/layout/vProcess5"/>
    <dgm:cxn modelId="{2B1CDBA4-1DFD-4A1F-8D2A-328AF994D3BC}" type="presOf" srcId="{F0D24F40-C8F1-4D0F-8589-27327E31F9FF}" destId="{D441775B-9946-44F5-A876-9CC235270F88}" srcOrd="0"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06A62987-A587-4A60-AEED-716D788438C3}" type="presOf" srcId="{F4FF603C-CD25-4C26-AA14-93BDAF7A3108}" destId="{5B9CF3FF-3A6B-454E-8F79-C4087D507792}" srcOrd="0"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62683753-1D9E-4EEC-A69B-383100C023FA}" type="presParOf" srcId="{F69C50C2-9FEE-49BD-A14F-96D572E3E40D}" destId="{48DCA376-58C0-4E7C-B51B-F49C33CF5242}" srcOrd="0" destOrd="0" presId="urn:microsoft.com/office/officeart/2005/8/layout/vProcess5"/>
    <dgm:cxn modelId="{E49E4D2C-08E6-4538-A836-9766EBECA856}" type="presParOf" srcId="{F69C50C2-9FEE-49BD-A14F-96D572E3E40D}" destId="{87C21CC3-59A3-49E3-8C7E-FA7CC8D49A67}" srcOrd="1" destOrd="0" presId="urn:microsoft.com/office/officeart/2005/8/layout/vProcess5"/>
    <dgm:cxn modelId="{B7C4D7A0-D4BD-4BFE-8A70-3E04F2A07FE0}" type="presParOf" srcId="{F69C50C2-9FEE-49BD-A14F-96D572E3E40D}" destId="{5B9CF3FF-3A6B-454E-8F79-C4087D507792}" srcOrd="2" destOrd="0" presId="urn:microsoft.com/office/officeart/2005/8/layout/vProcess5"/>
    <dgm:cxn modelId="{D773A585-8B2D-42D7-9C00-FB492B7F5994}" type="presParOf" srcId="{F69C50C2-9FEE-49BD-A14F-96D572E3E40D}" destId="{D441775B-9946-44F5-A876-9CC235270F88}" srcOrd="3" destOrd="0" presId="urn:microsoft.com/office/officeart/2005/8/layout/vProcess5"/>
    <dgm:cxn modelId="{325640E8-AD9B-4CE9-B642-E5738F477970}" type="presParOf" srcId="{F69C50C2-9FEE-49BD-A14F-96D572E3E40D}" destId="{E06C0011-1932-4117-B027-2AE4DDEB0DF6}" srcOrd="4" destOrd="0" presId="urn:microsoft.com/office/officeart/2005/8/layout/vProcess5"/>
    <dgm:cxn modelId="{F6A3E8FF-EAFC-4337-AFB8-C1E826C55840}"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Power Failure Boardnet Supply</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Microgrid, 30Kva or 60Kva generator is off</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5D441C42-530A-4534-BE14-4427453C7C27}" type="presOf" srcId="{8854E9C3-0FF4-47EA-A500-70442D5DEC75}" destId="{F69C50C2-9FEE-49BD-A14F-96D572E3E40D}" srcOrd="0" destOrd="0" presId="urn:microsoft.com/office/officeart/2005/8/layout/vProcess5"/>
    <dgm:cxn modelId="{F240D9FD-50CD-4975-8D4D-44482687C2E6}" type="presOf" srcId="{F4FF603C-CD25-4C26-AA14-93BDAF7A3108}" destId="{5B9CF3FF-3A6B-454E-8F79-C4087D507792}" srcOrd="0" destOrd="0" presId="urn:microsoft.com/office/officeart/2005/8/layout/vProcess5"/>
    <dgm:cxn modelId="{BBA13BE3-9124-4656-8DAD-2536AF0D72BC}" type="presOf" srcId="{F4FF603C-CD25-4C26-AA14-93BDAF7A3108}" destId="{8C4C4F3C-613E-4898-B0DF-A75720918930}" srcOrd="1" destOrd="0" presId="urn:microsoft.com/office/officeart/2005/8/layout/vProcess5"/>
    <dgm:cxn modelId="{258C187F-6CBB-451D-B138-AC4EB7001BC0}" type="presOf" srcId="{7248153A-845B-4677-BF03-F4C909A179F4}" destId="{87C21CC3-59A3-49E3-8C7E-FA7CC8D49A67}" srcOrd="0" destOrd="0" presId="urn:microsoft.com/office/officeart/2005/8/layout/vProcess5"/>
    <dgm:cxn modelId="{19066D39-8E31-4BBF-BE1A-08DA4B3604DC}" type="presOf" srcId="{7248153A-845B-4677-BF03-F4C909A179F4}" destId="{E06C0011-1932-4117-B027-2AE4DDEB0DF6}" srcOrd="1"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B3343AFA-D0BE-4F2C-9CDA-BD25FB76B319}" srcId="{8854E9C3-0FF4-47EA-A500-70442D5DEC75}" destId="{7248153A-845B-4677-BF03-F4C909A179F4}" srcOrd="0" destOrd="0" parTransId="{298A28C0-43F3-4097-910C-29291D44DF1B}" sibTransId="{F0D24F40-C8F1-4D0F-8589-27327E31F9FF}"/>
    <dgm:cxn modelId="{FEBDFFE2-5304-462E-9969-7962D8D68080}" type="presOf" srcId="{F0D24F40-C8F1-4D0F-8589-27327E31F9FF}" destId="{D441775B-9946-44F5-A876-9CC235270F88}" srcOrd="0" destOrd="0" presId="urn:microsoft.com/office/officeart/2005/8/layout/vProcess5"/>
    <dgm:cxn modelId="{4EF5E2C9-AD86-4C76-A38F-94A34598E42F}" type="presParOf" srcId="{F69C50C2-9FEE-49BD-A14F-96D572E3E40D}" destId="{48DCA376-58C0-4E7C-B51B-F49C33CF5242}" srcOrd="0" destOrd="0" presId="urn:microsoft.com/office/officeart/2005/8/layout/vProcess5"/>
    <dgm:cxn modelId="{B41CB995-C2AE-4AF7-8472-BF664FA14730}" type="presParOf" srcId="{F69C50C2-9FEE-49BD-A14F-96D572E3E40D}" destId="{87C21CC3-59A3-49E3-8C7E-FA7CC8D49A67}" srcOrd="1" destOrd="0" presId="urn:microsoft.com/office/officeart/2005/8/layout/vProcess5"/>
    <dgm:cxn modelId="{871F8ABA-9BBD-41CC-A413-1BA06AE6A75A}" type="presParOf" srcId="{F69C50C2-9FEE-49BD-A14F-96D572E3E40D}" destId="{5B9CF3FF-3A6B-454E-8F79-C4087D507792}" srcOrd="2" destOrd="0" presId="urn:microsoft.com/office/officeart/2005/8/layout/vProcess5"/>
    <dgm:cxn modelId="{C657B1D5-DD05-4809-8C1D-F0F33062DFB9}" type="presParOf" srcId="{F69C50C2-9FEE-49BD-A14F-96D572E3E40D}" destId="{D441775B-9946-44F5-A876-9CC235270F88}" srcOrd="3" destOrd="0" presId="urn:microsoft.com/office/officeart/2005/8/layout/vProcess5"/>
    <dgm:cxn modelId="{229DE5FF-2536-404E-84DD-BD71EE3321F3}" type="presParOf" srcId="{F69C50C2-9FEE-49BD-A14F-96D572E3E40D}" destId="{E06C0011-1932-4117-B027-2AE4DDEB0DF6}" srcOrd="4" destOrd="0" presId="urn:microsoft.com/office/officeart/2005/8/layout/vProcess5"/>
    <dgm:cxn modelId="{8E753091-1242-4290-981A-D70D6EA7B205}"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Generator breaker tripped</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Breaker in aft engineroom needs to be pumped</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A48668A1-18D2-4F49-94A7-DB24DDA4D149}" type="presOf" srcId="{8854E9C3-0FF4-47EA-A500-70442D5DEC75}" destId="{F69C50C2-9FEE-49BD-A14F-96D572E3E40D}" srcOrd="0" destOrd="0" presId="urn:microsoft.com/office/officeart/2005/8/layout/vProcess5"/>
    <dgm:cxn modelId="{E9ACF06E-17D9-4735-A525-754440074350}" type="presOf" srcId="{F0D24F40-C8F1-4D0F-8589-27327E31F9FF}" destId="{D441775B-9946-44F5-A876-9CC235270F88}" srcOrd="0" destOrd="0" presId="urn:microsoft.com/office/officeart/2005/8/layout/vProcess5"/>
    <dgm:cxn modelId="{E5B437C8-2963-46C4-80FA-5677FF97FD27}" type="presOf" srcId="{7248153A-845B-4677-BF03-F4C909A179F4}" destId="{87C21CC3-59A3-49E3-8C7E-FA7CC8D49A67}" srcOrd="0" destOrd="0" presId="urn:microsoft.com/office/officeart/2005/8/layout/vProcess5"/>
    <dgm:cxn modelId="{57434E9B-5CC6-4866-9DD7-3BA9427D2C40}" type="presOf" srcId="{F4FF603C-CD25-4C26-AA14-93BDAF7A3108}" destId="{5B9CF3FF-3A6B-454E-8F79-C4087D507792}" srcOrd="0" destOrd="0" presId="urn:microsoft.com/office/officeart/2005/8/layout/vProcess5"/>
    <dgm:cxn modelId="{9D40AFBA-27D8-4D0F-B5ED-95C2D2F8E4D2}" type="presOf" srcId="{F4FF603C-CD25-4C26-AA14-93BDAF7A3108}" destId="{8C4C4F3C-613E-4898-B0DF-A75720918930}" srcOrd="1"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C07BF618-F7A8-4953-8E0F-7670EE3FDA0D}" type="presOf" srcId="{7248153A-845B-4677-BF03-F4C909A179F4}" destId="{E06C0011-1932-4117-B027-2AE4DDEB0DF6}" srcOrd="1" destOrd="0" presId="urn:microsoft.com/office/officeart/2005/8/layout/vProcess5"/>
    <dgm:cxn modelId="{B3343AFA-D0BE-4F2C-9CDA-BD25FB76B319}" srcId="{8854E9C3-0FF4-47EA-A500-70442D5DEC75}" destId="{7248153A-845B-4677-BF03-F4C909A179F4}" srcOrd="0" destOrd="0" parTransId="{298A28C0-43F3-4097-910C-29291D44DF1B}" sibTransId="{F0D24F40-C8F1-4D0F-8589-27327E31F9FF}"/>
    <dgm:cxn modelId="{A149896E-8543-4734-B8E9-151E7E7625DF}" type="presParOf" srcId="{F69C50C2-9FEE-49BD-A14F-96D572E3E40D}" destId="{48DCA376-58C0-4E7C-B51B-F49C33CF5242}" srcOrd="0" destOrd="0" presId="urn:microsoft.com/office/officeart/2005/8/layout/vProcess5"/>
    <dgm:cxn modelId="{560ACF03-38FD-4071-9C06-B5B35B859517}" type="presParOf" srcId="{F69C50C2-9FEE-49BD-A14F-96D572E3E40D}" destId="{87C21CC3-59A3-49E3-8C7E-FA7CC8D49A67}" srcOrd="1" destOrd="0" presId="urn:microsoft.com/office/officeart/2005/8/layout/vProcess5"/>
    <dgm:cxn modelId="{13D2CD78-BAE4-47B0-9747-9E239CF4A347}" type="presParOf" srcId="{F69C50C2-9FEE-49BD-A14F-96D572E3E40D}" destId="{5B9CF3FF-3A6B-454E-8F79-C4087D507792}" srcOrd="2" destOrd="0" presId="urn:microsoft.com/office/officeart/2005/8/layout/vProcess5"/>
    <dgm:cxn modelId="{9D78F6E5-2A7B-4D11-A3E3-D8DB01B536C9}" type="presParOf" srcId="{F69C50C2-9FEE-49BD-A14F-96D572E3E40D}" destId="{D441775B-9946-44F5-A876-9CC235270F88}" srcOrd="3" destOrd="0" presId="urn:microsoft.com/office/officeart/2005/8/layout/vProcess5"/>
    <dgm:cxn modelId="{6FBF05BB-FAF4-48E8-B8DA-B6B19EF06ED7}" type="presParOf" srcId="{F69C50C2-9FEE-49BD-A14F-96D572E3E40D}" destId="{E06C0011-1932-4117-B027-2AE4DDEB0DF6}" srcOrd="4" destOrd="0" presId="urn:microsoft.com/office/officeart/2005/8/layout/vProcess5"/>
    <dgm:cxn modelId="{44169064-C9DD-4BAB-A681-07AF059A02C1}"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54E9C3-0FF4-47EA-A500-70442D5DEC75}"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7248153A-845B-4677-BF03-F4C909A179F4}">
      <dgm:prSet phldrT="[Text]" custT="1"/>
      <dgm:spPr/>
      <dgm:t>
        <a:bodyPr/>
        <a:lstStyle/>
        <a:p>
          <a:r>
            <a:rPr lang="nl-NL" sz="1100" dirty="0" smtClean="0"/>
            <a:t>Generator Synchronizer Comap Failure</a:t>
          </a:r>
          <a:endParaRPr lang="en-US" sz="1100" dirty="0"/>
        </a:p>
      </dgm:t>
    </dgm:pt>
    <dgm:pt modelId="{298A28C0-43F3-4097-910C-29291D44DF1B}" type="parTrans" cxnId="{B3343AFA-D0BE-4F2C-9CDA-BD25FB76B319}">
      <dgm:prSet/>
      <dgm:spPr/>
      <dgm:t>
        <a:bodyPr/>
        <a:lstStyle/>
        <a:p>
          <a:endParaRPr lang="en-US"/>
        </a:p>
      </dgm:t>
    </dgm:pt>
    <dgm:pt modelId="{F0D24F40-C8F1-4D0F-8589-27327E31F9FF}" type="sibTrans" cxnId="{B3343AFA-D0BE-4F2C-9CDA-BD25FB76B319}">
      <dgm:prSet/>
      <dgm:spPr/>
      <dgm:t>
        <a:bodyPr/>
        <a:lstStyle/>
        <a:p>
          <a:endParaRPr lang="en-US"/>
        </a:p>
      </dgm:t>
    </dgm:pt>
    <dgm:pt modelId="{F4FF603C-CD25-4C26-AA14-93BDAF7A3108}">
      <dgm:prSet phldrT="[Text]"/>
      <dgm:spPr/>
      <dgm:t>
        <a:bodyPr/>
        <a:lstStyle/>
        <a:p>
          <a:r>
            <a:rPr lang="nl-NL" dirty="0" smtClean="0"/>
            <a:t>Component in the generator defect. Report to TD</a:t>
          </a:r>
          <a:endParaRPr lang="en-US" dirty="0"/>
        </a:p>
      </dgm:t>
    </dgm:pt>
    <dgm:pt modelId="{5B7367B0-3512-4FA0-B2FF-6B2885C5643C}" type="parTrans" cxnId="{1CF65095-525F-40F3-AFD6-B90F53A589C5}">
      <dgm:prSet/>
      <dgm:spPr/>
      <dgm:t>
        <a:bodyPr/>
        <a:lstStyle/>
        <a:p>
          <a:endParaRPr lang="en-US"/>
        </a:p>
      </dgm:t>
    </dgm:pt>
    <dgm:pt modelId="{413E5B2A-9C57-4931-8B85-5718A07DD04E}" type="sibTrans" cxnId="{1CF65095-525F-40F3-AFD6-B90F53A589C5}">
      <dgm:prSet/>
      <dgm:spPr/>
      <dgm:t>
        <a:bodyPr/>
        <a:lstStyle/>
        <a:p>
          <a:endParaRPr lang="en-US"/>
        </a:p>
      </dgm:t>
    </dgm:pt>
    <dgm:pt modelId="{F69C50C2-9FEE-49BD-A14F-96D572E3E40D}" type="pres">
      <dgm:prSet presAssocID="{8854E9C3-0FF4-47EA-A500-70442D5DEC75}" presName="outerComposite" presStyleCnt="0">
        <dgm:presLayoutVars>
          <dgm:chMax val="5"/>
          <dgm:dir/>
          <dgm:resizeHandles val="exact"/>
        </dgm:presLayoutVars>
      </dgm:prSet>
      <dgm:spPr/>
      <dgm:t>
        <a:bodyPr/>
        <a:lstStyle/>
        <a:p>
          <a:endParaRPr lang="en-US"/>
        </a:p>
      </dgm:t>
    </dgm:pt>
    <dgm:pt modelId="{48DCA376-58C0-4E7C-B51B-F49C33CF5242}" type="pres">
      <dgm:prSet presAssocID="{8854E9C3-0FF4-47EA-A500-70442D5DEC75}" presName="dummyMaxCanvas" presStyleCnt="0">
        <dgm:presLayoutVars/>
      </dgm:prSet>
      <dgm:spPr/>
    </dgm:pt>
    <dgm:pt modelId="{87C21CC3-59A3-49E3-8C7E-FA7CC8D49A67}" type="pres">
      <dgm:prSet presAssocID="{8854E9C3-0FF4-47EA-A500-70442D5DEC75}" presName="TwoNodes_1" presStyleLbl="node1" presStyleIdx="0" presStyleCnt="2">
        <dgm:presLayoutVars>
          <dgm:bulletEnabled val="1"/>
        </dgm:presLayoutVars>
      </dgm:prSet>
      <dgm:spPr/>
      <dgm:t>
        <a:bodyPr/>
        <a:lstStyle/>
        <a:p>
          <a:endParaRPr lang="en-US"/>
        </a:p>
      </dgm:t>
    </dgm:pt>
    <dgm:pt modelId="{5B9CF3FF-3A6B-454E-8F79-C4087D507792}" type="pres">
      <dgm:prSet presAssocID="{8854E9C3-0FF4-47EA-A500-70442D5DEC75}" presName="TwoNodes_2" presStyleLbl="node1" presStyleIdx="1" presStyleCnt="2">
        <dgm:presLayoutVars>
          <dgm:bulletEnabled val="1"/>
        </dgm:presLayoutVars>
      </dgm:prSet>
      <dgm:spPr/>
      <dgm:t>
        <a:bodyPr/>
        <a:lstStyle/>
        <a:p>
          <a:endParaRPr lang="en-US"/>
        </a:p>
      </dgm:t>
    </dgm:pt>
    <dgm:pt modelId="{D441775B-9946-44F5-A876-9CC235270F88}" type="pres">
      <dgm:prSet presAssocID="{8854E9C3-0FF4-47EA-A500-70442D5DEC75}" presName="TwoConn_1-2" presStyleLbl="fgAccFollowNode1" presStyleIdx="0" presStyleCnt="1">
        <dgm:presLayoutVars>
          <dgm:bulletEnabled val="1"/>
        </dgm:presLayoutVars>
      </dgm:prSet>
      <dgm:spPr/>
      <dgm:t>
        <a:bodyPr/>
        <a:lstStyle/>
        <a:p>
          <a:endParaRPr lang="en-US"/>
        </a:p>
      </dgm:t>
    </dgm:pt>
    <dgm:pt modelId="{E06C0011-1932-4117-B027-2AE4DDEB0DF6}" type="pres">
      <dgm:prSet presAssocID="{8854E9C3-0FF4-47EA-A500-70442D5DEC75}" presName="TwoNodes_1_text" presStyleLbl="node1" presStyleIdx="1" presStyleCnt="2">
        <dgm:presLayoutVars>
          <dgm:bulletEnabled val="1"/>
        </dgm:presLayoutVars>
      </dgm:prSet>
      <dgm:spPr/>
      <dgm:t>
        <a:bodyPr/>
        <a:lstStyle/>
        <a:p>
          <a:endParaRPr lang="en-US"/>
        </a:p>
      </dgm:t>
    </dgm:pt>
    <dgm:pt modelId="{8C4C4F3C-613E-4898-B0DF-A75720918930}" type="pres">
      <dgm:prSet presAssocID="{8854E9C3-0FF4-47EA-A500-70442D5DEC75}" presName="TwoNodes_2_text" presStyleLbl="node1" presStyleIdx="1" presStyleCnt="2">
        <dgm:presLayoutVars>
          <dgm:bulletEnabled val="1"/>
        </dgm:presLayoutVars>
      </dgm:prSet>
      <dgm:spPr/>
      <dgm:t>
        <a:bodyPr/>
        <a:lstStyle/>
        <a:p>
          <a:endParaRPr lang="en-US"/>
        </a:p>
      </dgm:t>
    </dgm:pt>
  </dgm:ptLst>
  <dgm:cxnLst>
    <dgm:cxn modelId="{0CC3CB88-D4C9-4655-B0B4-9B6DC8CBF46F}" type="presOf" srcId="{7248153A-845B-4677-BF03-F4C909A179F4}" destId="{87C21CC3-59A3-49E3-8C7E-FA7CC8D49A67}" srcOrd="0" destOrd="0" presId="urn:microsoft.com/office/officeart/2005/8/layout/vProcess5"/>
    <dgm:cxn modelId="{5E4C51E3-0A9A-43A3-99C3-EF7507D7D4D6}" type="presOf" srcId="{8854E9C3-0FF4-47EA-A500-70442D5DEC75}" destId="{F69C50C2-9FEE-49BD-A14F-96D572E3E40D}" srcOrd="0" destOrd="0" presId="urn:microsoft.com/office/officeart/2005/8/layout/vProcess5"/>
    <dgm:cxn modelId="{CB368962-59F9-4332-B259-EFB73CD1F4A8}" type="presOf" srcId="{7248153A-845B-4677-BF03-F4C909A179F4}" destId="{E06C0011-1932-4117-B027-2AE4DDEB0DF6}" srcOrd="1" destOrd="0" presId="urn:microsoft.com/office/officeart/2005/8/layout/vProcess5"/>
    <dgm:cxn modelId="{DA4278E1-C10D-4B86-BEA4-6F4007804776}" type="presOf" srcId="{F4FF603C-CD25-4C26-AA14-93BDAF7A3108}" destId="{8C4C4F3C-613E-4898-B0DF-A75720918930}" srcOrd="1" destOrd="0" presId="urn:microsoft.com/office/officeart/2005/8/layout/vProcess5"/>
    <dgm:cxn modelId="{709FAC18-6B46-4E7E-8E15-DAA2125615CA}" type="presOf" srcId="{F4FF603C-CD25-4C26-AA14-93BDAF7A3108}" destId="{5B9CF3FF-3A6B-454E-8F79-C4087D507792}" srcOrd="0" destOrd="0" presId="urn:microsoft.com/office/officeart/2005/8/layout/vProcess5"/>
    <dgm:cxn modelId="{D56A563F-9E5E-40AE-98CE-6E8A28CE3BEB}" type="presOf" srcId="{F0D24F40-C8F1-4D0F-8589-27327E31F9FF}" destId="{D441775B-9946-44F5-A876-9CC235270F88}" srcOrd="0" destOrd="0" presId="urn:microsoft.com/office/officeart/2005/8/layout/vProcess5"/>
    <dgm:cxn modelId="{1CF65095-525F-40F3-AFD6-B90F53A589C5}" srcId="{8854E9C3-0FF4-47EA-A500-70442D5DEC75}" destId="{F4FF603C-CD25-4C26-AA14-93BDAF7A3108}" srcOrd="1" destOrd="0" parTransId="{5B7367B0-3512-4FA0-B2FF-6B2885C5643C}" sibTransId="{413E5B2A-9C57-4931-8B85-5718A07DD04E}"/>
    <dgm:cxn modelId="{B3343AFA-D0BE-4F2C-9CDA-BD25FB76B319}" srcId="{8854E9C3-0FF4-47EA-A500-70442D5DEC75}" destId="{7248153A-845B-4677-BF03-F4C909A179F4}" srcOrd="0" destOrd="0" parTransId="{298A28C0-43F3-4097-910C-29291D44DF1B}" sibTransId="{F0D24F40-C8F1-4D0F-8589-27327E31F9FF}"/>
    <dgm:cxn modelId="{A8743C08-39A8-4B32-A52B-D201D8CD0E52}" type="presParOf" srcId="{F69C50C2-9FEE-49BD-A14F-96D572E3E40D}" destId="{48DCA376-58C0-4E7C-B51B-F49C33CF5242}" srcOrd="0" destOrd="0" presId="urn:microsoft.com/office/officeart/2005/8/layout/vProcess5"/>
    <dgm:cxn modelId="{D2613216-0C12-4CD7-A3AC-087E7F235D3B}" type="presParOf" srcId="{F69C50C2-9FEE-49BD-A14F-96D572E3E40D}" destId="{87C21CC3-59A3-49E3-8C7E-FA7CC8D49A67}" srcOrd="1" destOrd="0" presId="urn:microsoft.com/office/officeart/2005/8/layout/vProcess5"/>
    <dgm:cxn modelId="{EC82DEC6-8E15-4EB1-82B8-5BF8B1E44D14}" type="presParOf" srcId="{F69C50C2-9FEE-49BD-A14F-96D572E3E40D}" destId="{5B9CF3FF-3A6B-454E-8F79-C4087D507792}" srcOrd="2" destOrd="0" presId="urn:microsoft.com/office/officeart/2005/8/layout/vProcess5"/>
    <dgm:cxn modelId="{4D2A9804-53BE-4BBA-AA88-B3729BAFAC6E}" type="presParOf" srcId="{F69C50C2-9FEE-49BD-A14F-96D572E3E40D}" destId="{D441775B-9946-44F5-A876-9CC235270F88}" srcOrd="3" destOrd="0" presId="urn:microsoft.com/office/officeart/2005/8/layout/vProcess5"/>
    <dgm:cxn modelId="{C492B6FE-8F4C-439A-9161-880144DC9933}" type="presParOf" srcId="{F69C50C2-9FEE-49BD-A14F-96D572E3E40D}" destId="{E06C0011-1932-4117-B027-2AE4DDEB0DF6}" srcOrd="4" destOrd="0" presId="urn:microsoft.com/office/officeart/2005/8/layout/vProcess5"/>
    <dgm:cxn modelId="{168BC9FD-00C1-4E90-BE9E-C4FD6644D9E0}" type="presParOf" srcId="{F69C50C2-9FEE-49BD-A14F-96D572E3E40D}" destId="{8C4C4F3C-613E-4898-B0DF-A75720918930}" srcOrd="5" destOrd="0" presId="urn:microsoft.com/office/officeart/2005/8/layout/vProcess5"/>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CEC8E-9174-4C7D-B544-BBD17FE54CB3}">
      <dsp:nvSpPr>
        <dsp:cNvPr id="0" name=""/>
        <dsp:cNvSpPr/>
      </dsp:nvSpPr>
      <dsp:spPr>
        <a:xfrm>
          <a:off x="-5470396" y="-837592"/>
          <a:ext cx="6513512" cy="6513512"/>
        </a:xfrm>
        <a:prstGeom prst="blockArc">
          <a:avLst>
            <a:gd name="adj1" fmla="val 18900000"/>
            <a:gd name="adj2" fmla="val 2700000"/>
            <a:gd name="adj3" fmla="val 332"/>
          </a:avLst>
        </a:pr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334F07-121B-40EE-9400-5E253723EAD5}">
      <dsp:nvSpPr>
        <dsp:cNvPr id="0" name=""/>
        <dsp:cNvSpPr/>
      </dsp:nvSpPr>
      <dsp:spPr>
        <a:xfrm>
          <a:off x="388838" y="254786"/>
          <a:ext cx="5182545" cy="509379"/>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8580" rIns="68580" bIns="68580" numCol="1" spcCol="1270" anchor="ctr" anchorCtr="0">
          <a:noAutofit/>
        </a:bodyPr>
        <a:lstStyle/>
        <a:p>
          <a:pPr lvl="0" algn="l" defTabSz="1200150" rtl="0">
            <a:lnSpc>
              <a:spcPct val="90000"/>
            </a:lnSpc>
            <a:spcBef>
              <a:spcPct val="0"/>
            </a:spcBef>
            <a:spcAft>
              <a:spcPct val="35000"/>
            </a:spcAft>
          </a:pPr>
          <a:r>
            <a:rPr lang="en-US" sz="2700" kern="1200" dirty="0" smtClean="0">
              <a:solidFill>
                <a:schemeClr val="tx1"/>
              </a:solidFill>
            </a:rPr>
            <a:t>Equadrives</a:t>
          </a:r>
          <a:endParaRPr lang="en-US" sz="2700" kern="1200" dirty="0">
            <a:solidFill>
              <a:schemeClr val="tx1"/>
            </a:solidFill>
          </a:endParaRPr>
        </a:p>
      </dsp:txBody>
      <dsp:txXfrm>
        <a:off x="388838" y="254786"/>
        <a:ext cx="5182545" cy="509379"/>
      </dsp:txXfrm>
    </dsp:sp>
    <dsp:sp modelId="{C69DE25E-0FEB-4762-8745-9E19317BA790}">
      <dsp:nvSpPr>
        <dsp:cNvPr id="0" name=""/>
        <dsp:cNvSpPr/>
      </dsp:nvSpPr>
      <dsp:spPr>
        <a:xfrm>
          <a:off x="70476" y="191113"/>
          <a:ext cx="636723" cy="636723"/>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9ACDEA-2479-43A3-BC50-5E8DC199105E}">
      <dsp:nvSpPr>
        <dsp:cNvPr id="0" name=""/>
        <dsp:cNvSpPr/>
      </dsp:nvSpPr>
      <dsp:spPr>
        <a:xfrm>
          <a:off x="807837" y="1018758"/>
          <a:ext cx="4763546" cy="509379"/>
        </a:xfrm>
        <a:prstGeom prst="rect">
          <a:avLst/>
        </a:prstGeom>
        <a:solidFill>
          <a:schemeClr val="accent2">
            <a:hueOff val="-291073"/>
            <a:satOff val="-16786"/>
            <a:lumOff val="172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8580" rIns="68580" bIns="68580" numCol="1" spcCol="1270" anchor="ctr" anchorCtr="0">
          <a:noAutofit/>
        </a:bodyPr>
        <a:lstStyle/>
        <a:p>
          <a:pPr lvl="0" algn="l" defTabSz="1200150" rtl="0">
            <a:lnSpc>
              <a:spcPct val="90000"/>
            </a:lnSpc>
            <a:spcBef>
              <a:spcPct val="0"/>
            </a:spcBef>
            <a:spcAft>
              <a:spcPct val="35000"/>
            </a:spcAft>
          </a:pPr>
          <a:r>
            <a:rPr lang="en-US" sz="2700" kern="1200" dirty="0" err="1" smtClean="0">
              <a:solidFill>
                <a:schemeClr val="tx1"/>
              </a:solidFill>
            </a:rPr>
            <a:t>Bowthrusters</a:t>
          </a:r>
          <a:endParaRPr lang="en-US" sz="2700" kern="1200" dirty="0">
            <a:solidFill>
              <a:schemeClr val="tx1"/>
            </a:solidFill>
          </a:endParaRPr>
        </a:p>
      </dsp:txBody>
      <dsp:txXfrm>
        <a:off x="807837" y="1018758"/>
        <a:ext cx="4763546" cy="509379"/>
      </dsp:txXfrm>
    </dsp:sp>
    <dsp:sp modelId="{2735700C-DFC4-47C9-BFDA-A56DEE3AEDB8}">
      <dsp:nvSpPr>
        <dsp:cNvPr id="0" name=""/>
        <dsp:cNvSpPr/>
      </dsp:nvSpPr>
      <dsp:spPr>
        <a:xfrm>
          <a:off x="489475" y="955085"/>
          <a:ext cx="636723" cy="636723"/>
        </a:xfrm>
        <a:prstGeom prst="ellipse">
          <a:avLst/>
        </a:prstGeom>
        <a:solidFill>
          <a:schemeClr val="lt1">
            <a:hueOff val="0"/>
            <a:satOff val="0"/>
            <a:lumOff val="0"/>
            <a:alphaOff val="0"/>
          </a:schemeClr>
        </a:solidFill>
        <a:ln w="10795" cap="flat" cmpd="sng" algn="ctr">
          <a:solidFill>
            <a:schemeClr val="accent2">
              <a:hueOff val="-291073"/>
              <a:satOff val="-16786"/>
              <a:lumOff val="1726"/>
              <a:alphaOff val="0"/>
            </a:schemeClr>
          </a:solidFill>
          <a:prstDash val="solid"/>
        </a:ln>
        <a:effectLst/>
      </dsp:spPr>
      <dsp:style>
        <a:lnRef idx="2">
          <a:scrgbClr r="0" g="0" b="0"/>
        </a:lnRef>
        <a:fillRef idx="1">
          <a:scrgbClr r="0" g="0" b="0"/>
        </a:fillRef>
        <a:effectRef idx="0">
          <a:scrgbClr r="0" g="0" b="0"/>
        </a:effectRef>
        <a:fontRef idx="minor"/>
      </dsp:style>
    </dsp:sp>
    <dsp:sp modelId="{602E4294-5230-4DC9-A478-6B826AA3E572}">
      <dsp:nvSpPr>
        <dsp:cNvPr id="0" name=""/>
        <dsp:cNvSpPr/>
      </dsp:nvSpPr>
      <dsp:spPr>
        <a:xfrm>
          <a:off x="999435" y="1782730"/>
          <a:ext cx="4571948" cy="509379"/>
        </a:xfrm>
        <a:prstGeom prst="rect">
          <a:avLst/>
        </a:prstGeom>
        <a:solidFill>
          <a:schemeClr val="accent2">
            <a:hueOff val="-582145"/>
            <a:satOff val="-33571"/>
            <a:lumOff val="345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8580" rIns="68580" bIns="68580" numCol="1" spcCol="1270" anchor="ctr" anchorCtr="0">
          <a:noAutofit/>
        </a:bodyPr>
        <a:lstStyle/>
        <a:p>
          <a:pPr lvl="0" algn="l" defTabSz="1200150" rtl="0">
            <a:lnSpc>
              <a:spcPct val="90000"/>
            </a:lnSpc>
            <a:spcBef>
              <a:spcPct val="0"/>
            </a:spcBef>
            <a:spcAft>
              <a:spcPct val="35000"/>
            </a:spcAft>
          </a:pPr>
          <a:r>
            <a:rPr lang="en-US" sz="2700" kern="1200" dirty="0" smtClean="0">
              <a:solidFill>
                <a:schemeClr val="tx1"/>
              </a:solidFill>
            </a:rPr>
            <a:t>Alarm &amp; Monitoring PLC</a:t>
          </a:r>
          <a:endParaRPr lang="en-US" sz="2700" kern="1200" dirty="0">
            <a:solidFill>
              <a:schemeClr val="tx1"/>
            </a:solidFill>
          </a:endParaRPr>
        </a:p>
      </dsp:txBody>
      <dsp:txXfrm>
        <a:off x="999435" y="1782730"/>
        <a:ext cx="4571948" cy="509379"/>
      </dsp:txXfrm>
    </dsp:sp>
    <dsp:sp modelId="{E69F6C4C-B70F-43EC-997F-442A2DCD9652}">
      <dsp:nvSpPr>
        <dsp:cNvPr id="0" name=""/>
        <dsp:cNvSpPr/>
      </dsp:nvSpPr>
      <dsp:spPr>
        <a:xfrm>
          <a:off x="681073" y="1719057"/>
          <a:ext cx="636723" cy="636723"/>
        </a:xfrm>
        <a:prstGeom prst="ellipse">
          <a:avLst/>
        </a:prstGeom>
        <a:solidFill>
          <a:schemeClr val="lt1">
            <a:hueOff val="0"/>
            <a:satOff val="0"/>
            <a:lumOff val="0"/>
            <a:alphaOff val="0"/>
          </a:schemeClr>
        </a:solidFill>
        <a:ln w="10795" cap="flat" cmpd="sng" algn="ctr">
          <a:solidFill>
            <a:schemeClr val="accent2">
              <a:hueOff val="-582145"/>
              <a:satOff val="-33571"/>
              <a:lumOff val="3451"/>
              <a:alphaOff val="0"/>
            </a:schemeClr>
          </a:solidFill>
          <a:prstDash val="solid"/>
        </a:ln>
        <a:effectLst/>
      </dsp:spPr>
      <dsp:style>
        <a:lnRef idx="2">
          <a:scrgbClr r="0" g="0" b="0"/>
        </a:lnRef>
        <a:fillRef idx="1">
          <a:scrgbClr r="0" g="0" b="0"/>
        </a:fillRef>
        <a:effectRef idx="0">
          <a:scrgbClr r="0" g="0" b="0"/>
        </a:effectRef>
        <a:fontRef idx="minor"/>
      </dsp:style>
    </dsp:sp>
    <dsp:sp modelId="{F1A77A98-C056-4C94-AAAA-085724BCCFA7}">
      <dsp:nvSpPr>
        <dsp:cNvPr id="0" name=""/>
        <dsp:cNvSpPr/>
      </dsp:nvSpPr>
      <dsp:spPr>
        <a:xfrm>
          <a:off x="999435" y="2546218"/>
          <a:ext cx="4571948" cy="509379"/>
        </a:xfrm>
        <a:prstGeom prst="rect">
          <a:avLst/>
        </a:prstGeom>
        <a:solidFill>
          <a:schemeClr val="accent2">
            <a:hueOff val="-873218"/>
            <a:satOff val="-50357"/>
            <a:lumOff val="517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8580" rIns="68580" bIns="68580" numCol="1" spcCol="1270" anchor="ctr" anchorCtr="0">
          <a:noAutofit/>
        </a:bodyPr>
        <a:lstStyle/>
        <a:p>
          <a:pPr lvl="0" algn="l" defTabSz="1200150" rtl="0">
            <a:lnSpc>
              <a:spcPct val="90000"/>
            </a:lnSpc>
            <a:spcBef>
              <a:spcPct val="0"/>
            </a:spcBef>
            <a:spcAft>
              <a:spcPct val="35000"/>
            </a:spcAft>
          </a:pPr>
          <a:r>
            <a:rPr lang="en-US" sz="2700" kern="1200" dirty="0" smtClean="0">
              <a:solidFill>
                <a:schemeClr val="tx1"/>
              </a:solidFill>
            </a:rPr>
            <a:t>Spud Poles</a:t>
          </a:r>
          <a:endParaRPr lang="en-US" sz="2700" kern="1200" dirty="0">
            <a:solidFill>
              <a:schemeClr val="tx1"/>
            </a:solidFill>
          </a:endParaRPr>
        </a:p>
      </dsp:txBody>
      <dsp:txXfrm>
        <a:off x="999435" y="2546218"/>
        <a:ext cx="4571948" cy="509379"/>
      </dsp:txXfrm>
    </dsp:sp>
    <dsp:sp modelId="{2BC7BD0A-650B-42E8-899B-065889F4A25D}">
      <dsp:nvSpPr>
        <dsp:cNvPr id="0" name=""/>
        <dsp:cNvSpPr/>
      </dsp:nvSpPr>
      <dsp:spPr>
        <a:xfrm>
          <a:off x="681073" y="2482546"/>
          <a:ext cx="636723" cy="636723"/>
        </a:xfrm>
        <a:prstGeom prst="ellipse">
          <a:avLst/>
        </a:prstGeom>
        <a:solidFill>
          <a:schemeClr val="lt1">
            <a:hueOff val="0"/>
            <a:satOff val="0"/>
            <a:lumOff val="0"/>
            <a:alphaOff val="0"/>
          </a:schemeClr>
        </a:solidFill>
        <a:ln w="10795" cap="flat" cmpd="sng" algn="ctr">
          <a:solidFill>
            <a:schemeClr val="accent2">
              <a:hueOff val="-873218"/>
              <a:satOff val="-50357"/>
              <a:lumOff val="5177"/>
              <a:alphaOff val="0"/>
            </a:schemeClr>
          </a:solidFill>
          <a:prstDash val="solid"/>
        </a:ln>
        <a:effectLst/>
      </dsp:spPr>
      <dsp:style>
        <a:lnRef idx="2">
          <a:scrgbClr r="0" g="0" b="0"/>
        </a:lnRef>
        <a:fillRef idx="1">
          <a:scrgbClr r="0" g="0" b="0"/>
        </a:fillRef>
        <a:effectRef idx="0">
          <a:scrgbClr r="0" g="0" b="0"/>
        </a:effectRef>
        <a:fontRef idx="minor"/>
      </dsp:style>
    </dsp:sp>
    <dsp:sp modelId="{039B388F-C082-4B3D-BDF5-570C6874B03D}">
      <dsp:nvSpPr>
        <dsp:cNvPr id="0" name=""/>
        <dsp:cNvSpPr/>
      </dsp:nvSpPr>
      <dsp:spPr>
        <a:xfrm>
          <a:off x="807837" y="3310190"/>
          <a:ext cx="4763546" cy="509379"/>
        </a:xfrm>
        <a:prstGeom prst="rect">
          <a:avLst/>
        </a:prstGeom>
        <a:solidFill>
          <a:schemeClr val="accent2">
            <a:hueOff val="-1164290"/>
            <a:satOff val="-67142"/>
            <a:lumOff val="690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8580" rIns="68580" bIns="68580" numCol="1" spcCol="1270" anchor="ctr" anchorCtr="0">
          <a:noAutofit/>
        </a:bodyPr>
        <a:lstStyle/>
        <a:p>
          <a:pPr lvl="0" algn="l" defTabSz="1200150" rtl="0">
            <a:lnSpc>
              <a:spcPct val="90000"/>
            </a:lnSpc>
            <a:spcBef>
              <a:spcPct val="0"/>
            </a:spcBef>
            <a:spcAft>
              <a:spcPct val="35000"/>
            </a:spcAft>
          </a:pPr>
          <a:r>
            <a:rPr lang="en-US" sz="2700" kern="1200" dirty="0" smtClean="0">
              <a:solidFill>
                <a:schemeClr val="tx1"/>
              </a:solidFill>
            </a:rPr>
            <a:t>Seafar Remote Control</a:t>
          </a:r>
          <a:endParaRPr lang="en-US" sz="2700" kern="1200" dirty="0">
            <a:solidFill>
              <a:schemeClr val="tx1"/>
            </a:solidFill>
          </a:endParaRPr>
        </a:p>
      </dsp:txBody>
      <dsp:txXfrm>
        <a:off x="807837" y="3310190"/>
        <a:ext cx="4763546" cy="509379"/>
      </dsp:txXfrm>
    </dsp:sp>
    <dsp:sp modelId="{BC59C54A-67F5-47AE-9AC0-3149B2F58E7B}">
      <dsp:nvSpPr>
        <dsp:cNvPr id="0" name=""/>
        <dsp:cNvSpPr/>
      </dsp:nvSpPr>
      <dsp:spPr>
        <a:xfrm>
          <a:off x="489475" y="3246518"/>
          <a:ext cx="636723" cy="636723"/>
        </a:xfrm>
        <a:prstGeom prst="ellipse">
          <a:avLst/>
        </a:prstGeom>
        <a:solidFill>
          <a:schemeClr val="lt1">
            <a:hueOff val="0"/>
            <a:satOff val="0"/>
            <a:lumOff val="0"/>
            <a:alphaOff val="0"/>
          </a:schemeClr>
        </a:solidFill>
        <a:ln w="10795" cap="flat" cmpd="sng" algn="ctr">
          <a:solidFill>
            <a:schemeClr val="accent2">
              <a:hueOff val="-1164290"/>
              <a:satOff val="-67142"/>
              <a:lumOff val="6902"/>
              <a:alphaOff val="0"/>
            </a:schemeClr>
          </a:solidFill>
          <a:prstDash val="solid"/>
        </a:ln>
        <a:effectLst/>
      </dsp:spPr>
      <dsp:style>
        <a:lnRef idx="2">
          <a:scrgbClr r="0" g="0" b="0"/>
        </a:lnRef>
        <a:fillRef idx="1">
          <a:scrgbClr r="0" g="0" b="0"/>
        </a:fillRef>
        <a:effectRef idx="0">
          <a:scrgbClr r="0" g="0" b="0"/>
        </a:effectRef>
        <a:fontRef idx="minor"/>
      </dsp:style>
    </dsp:sp>
    <dsp:sp modelId="{DB3EB870-71CF-44C1-9B59-2164413F01CA}">
      <dsp:nvSpPr>
        <dsp:cNvPr id="0" name=""/>
        <dsp:cNvSpPr/>
      </dsp:nvSpPr>
      <dsp:spPr>
        <a:xfrm>
          <a:off x="388838" y="4074162"/>
          <a:ext cx="5182545" cy="509379"/>
        </a:xfrm>
        <a:prstGeom prst="rect">
          <a:avLst/>
        </a:prstGeom>
        <a:solidFill>
          <a:schemeClr val="accent2">
            <a:hueOff val="-1455363"/>
            <a:satOff val="-83928"/>
            <a:lumOff val="862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8580" rIns="68580" bIns="68580" numCol="1" spcCol="1270" anchor="ctr" anchorCtr="0">
          <a:noAutofit/>
        </a:bodyPr>
        <a:lstStyle/>
        <a:p>
          <a:pPr lvl="0" algn="l" defTabSz="1200150" rtl="0">
            <a:lnSpc>
              <a:spcPct val="90000"/>
            </a:lnSpc>
            <a:spcBef>
              <a:spcPct val="0"/>
            </a:spcBef>
            <a:spcAft>
              <a:spcPct val="35000"/>
            </a:spcAft>
          </a:pPr>
          <a:r>
            <a:rPr lang="nl-NL" sz="2700" kern="1200" dirty="0" smtClean="0">
              <a:solidFill>
                <a:schemeClr val="tx1"/>
              </a:solidFill>
            </a:rPr>
            <a:t>Cargo area bigger then normal</a:t>
          </a:r>
          <a:endParaRPr lang="en-US" sz="2700" kern="1200" dirty="0">
            <a:solidFill>
              <a:schemeClr val="tx1"/>
            </a:solidFill>
          </a:endParaRPr>
        </a:p>
      </dsp:txBody>
      <dsp:txXfrm>
        <a:off x="388838" y="4074162"/>
        <a:ext cx="5182545" cy="509379"/>
      </dsp:txXfrm>
    </dsp:sp>
    <dsp:sp modelId="{18E36C54-3955-40DF-B5A1-8453BDB07FD6}">
      <dsp:nvSpPr>
        <dsp:cNvPr id="0" name=""/>
        <dsp:cNvSpPr/>
      </dsp:nvSpPr>
      <dsp:spPr>
        <a:xfrm>
          <a:off x="70476" y="4010490"/>
          <a:ext cx="636723" cy="636723"/>
        </a:xfrm>
        <a:prstGeom prst="ellipse">
          <a:avLst/>
        </a:prstGeom>
        <a:solidFill>
          <a:schemeClr val="lt1">
            <a:hueOff val="0"/>
            <a:satOff val="0"/>
            <a:lumOff val="0"/>
            <a:alphaOff val="0"/>
          </a:schemeClr>
        </a:solidFill>
        <a:ln w="10795"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1CC3-59A3-49E3-8C7E-FA7CC8D49A67}">
      <dsp:nvSpPr>
        <dsp:cNvPr id="0" name=""/>
        <dsp:cNvSpPr/>
      </dsp:nvSpPr>
      <dsp:spPr>
        <a:xfrm>
          <a:off x="0" y="0"/>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nl-NL" sz="1100" kern="1200" dirty="0" smtClean="0"/>
            <a:t>Power Failure Gasdetection </a:t>
          </a:r>
          <a:endParaRPr lang="en-US" sz="1100" kern="1200" dirty="0"/>
        </a:p>
      </dsp:txBody>
      <dsp:txXfrm>
        <a:off x="18032" y="18032"/>
        <a:ext cx="1199863" cy="579604"/>
      </dsp:txXfrm>
    </dsp:sp>
    <dsp:sp modelId="{5B9CF3FF-3A6B-454E-8F79-C4087D507792}">
      <dsp:nvSpPr>
        <dsp:cNvPr id="0" name=""/>
        <dsp:cNvSpPr/>
      </dsp:nvSpPr>
      <dsp:spPr>
        <a:xfrm>
          <a:off x="324035" y="752483"/>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nl-NL" sz="1000" kern="1200" dirty="0" smtClean="0"/>
            <a:t>Turn on 230Vac converter in front engine room</a:t>
          </a:r>
          <a:endParaRPr lang="en-US" sz="1000" kern="1200" dirty="0"/>
        </a:p>
      </dsp:txBody>
      <dsp:txXfrm>
        <a:off x="342067" y="770515"/>
        <a:ext cx="1075919" cy="579604"/>
      </dsp:txXfrm>
    </dsp:sp>
    <dsp:sp modelId="{D441775B-9946-44F5-A876-9CC235270F88}">
      <dsp:nvSpPr>
        <dsp:cNvPr id="0" name=""/>
        <dsp:cNvSpPr/>
      </dsp:nvSpPr>
      <dsp:spPr>
        <a:xfrm>
          <a:off x="1436019" y="483983"/>
          <a:ext cx="400184" cy="400184"/>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US" sz="1900" kern="1200"/>
        </a:p>
      </dsp:txBody>
      <dsp:txXfrm>
        <a:off x="1526060" y="483983"/>
        <a:ext cx="220102" cy="3011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1CC3-59A3-49E3-8C7E-FA7CC8D49A67}">
      <dsp:nvSpPr>
        <dsp:cNvPr id="0" name=""/>
        <dsp:cNvSpPr/>
      </dsp:nvSpPr>
      <dsp:spPr>
        <a:xfrm>
          <a:off x="0" y="0"/>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nl-NL" sz="1100" kern="1200" dirty="0" smtClean="0"/>
            <a:t>Bilge level High Engine Room</a:t>
          </a:r>
          <a:endParaRPr lang="en-US" sz="1100" kern="1200" dirty="0"/>
        </a:p>
      </dsp:txBody>
      <dsp:txXfrm>
        <a:off x="18032" y="18032"/>
        <a:ext cx="1199863" cy="579604"/>
      </dsp:txXfrm>
    </dsp:sp>
    <dsp:sp modelId="{5B9CF3FF-3A6B-454E-8F79-C4087D507792}">
      <dsp:nvSpPr>
        <dsp:cNvPr id="0" name=""/>
        <dsp:cNvSpPr/>
      </dsp:nvSpPr>
      <dsp:spPr>
        <a:xfrm>
          <a:off x="324035" y="752483"/>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a:lnSpc>
              <a:spcPct val="90000"/>
            </a:lnSpc>
            <a:spcBef>
              <a:spcPct val="0"/>
            </a:spcBef>
            <a:spcAft>
              <a:spcPct val="35000"/>
            </a:spcAft>
          </a:pPr>
          <a:r>
            <a:rPr lang="nl-NL" sz="900" kern="1200" dirty="0" smtClean="0"/>
            <a:t>Check on water in the bilges. If needed pump out with lenspump</a:t>
          </a:r>
          <a:endParaRPr lang="en-US" sz="900" kern="1200" dirty="0"/>
        </a:p>
      </dsp:txBody>
      <dsp:txXfrm>
        <a:off x="342067" y="770515"/>
        <a:ext cx="1075919" cy="579604"/>
      </dsp:txXfrm>
    </dsp:sp>
    <dsp:sp modelId="{D441775B-9946-44F5-A876-9CC235270F88}">
      <dsp:nvSpPr>
        <dsp:cNvPr id="0" name=""/>
        <dsp:cNvSpPr/>
      </dsp:nvSpPr>
      <dsp:spPr>
        <a:xfrm>
          <a:off x="1436019" y="483983"/>
          <a:ext cx="400184" cy="400184"/>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US" sz="1900" kern="1200"/>
        </a:p>
      </dsp:txBody>
      <dsp:txXfrm>
        <a:off x="1526060" y="483983"/>
        <a:ext cx="220102" cy="3011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1CC3-59A3-49E3-8C7E-FA7CC8D49A67}">
      <dsp:nvSpPr>
        <dsp:cNvPr id="0" name=""/>
        <dsp:cNvSpPr/>
      </dsp:nvSpPr>
      <dsp:spPr>
        <a:xfrm>
          <a:off x="0" y="0"/>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nl-NL" sz="1100" kern="1200" dirty="0" smtClean="0"/>
            <a:t>Dirty water tank level high	</a:t>
          </a:r>
          <a:endParaRPr lang="en-US" sz="1100" kern="1200" dirty="0"/>
        </a:p>
      </dsp:txBody>
      <dsp:txXfrm>
        <a:off x="18032" y="18032"/>
        <a:ext cx="1199863" cy="579604"/>
      </dsp:txXfrm>
    </dsp:sp>
    <dsp:sp modelId="{5B9CF3FF-3A6B-454E-8F79-C4087D507792}">
      <dsp:nvSpPr>
        <dsp:cNvPr id="0" name=""/>
        <dsp:cNvSpPr/>
      </dsp:nvSpPr>
      <dsp:spPr>
        <a:xfrm>
          <a:off x="324035" y="752483"/>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nl-NL" sz="1200" kern="1200" dirty="0" smtClean="0"/>
            <a:t>Empty the dirty water tank</a:t>
          </a:r>
          <a:endParaRPr lang="en-US" sz="1200" kern="1200" dirty="0"/>
        </a:p>
      </dsp:txBody>
      <dsp:txXfrm>
        <a:off x="342067" y="770515"/>
        <a:ext cx="1075919" cy="579604"/>
      </dsp:txXfrm>
    </dsp:sp>
    <dsp:sp modelId="{D441775B-9946-44F5-A876-9CC235270F88}">
      <dsp:nvSpPr>
        <dsp:cNvPr id="0" name=""/>
        <dsp:cNvSpPr/>
      </dsp:nvSpPr>
      <dsp:spPr>
        <a:xfrm>
          <a:off x="1436019" y="483983"/>
          <a:ext cx="400184" cy="400184"/>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US" sz="1900" kern="1200"/>
        </a:p>
      </dsp:txBody>
      <dsp:txXfrm>
        <a:off x="1526060" y="483983"/>
        <a:ext cx="220102" cy="30113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1CC3-59A3-49E3-8C7E-FA7CC8D49A67}">
      <dsp:nvSpPr>
        <dsp:cNvPr id="0" name=""/>
        <dsp:cNvSpPr/>
      </dsp:nvSpPr>
      <dsp:spPr>
        <a:xfrm>
          <a:off x="0" y="0"/>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nl-NL" sz="1100" kern="1200" dirty="0" smtClean="0"/>
            <a:t>No drinking water from tap / hydrophore doesnt turn on</a:t>
          </a:r>
          <a:endParaRPr lang="en-US" sz="1100" kern="1200" dirty="0"/>
        </a:p>
      </dsp:txBody>
      <dsp:txXfrm>
        <a:off x="18032" y="18032"/>
        <a:ext cx="1199863" cy="579604"/>
      </dsp:txXfrm>
    </dsp:sp>
    <dsp:sp modelId="{5B9CF3FF-3A6B-454E-8F79-C4087D507792}">
      <dsp:nvSpPr>
        <dsp:cNvPr id="0" name=""/>
        <dsp:cNvSpPr/>
      </dsp:nvSpPr>
      <dsp:spPr>
        <a:xfrm>
          <a:off x="324035" y="752483"/>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nl-NL" sz="1100" kern="1200" dirty="0" smtClean="0"/>
            <a:t>Dirty water tank full. Empty with pump.</a:t>
          </a:r>
          <a:endParaRPr lang="en-US" sz="1100" kern="1200" dirty="0"/>
        </a:p>
      </dsp:txBody>
      <dsp:txXfrm>
        <a:off x="342067" y="770515"/>
        <a:ext cx="1075919" cy="579604"/>
      </dsp:txXfrm>
    </dsp:sp>
    <dsp:sp modelId="{D441775B-9946-44F5-A876-9CC235270F88}">
      <dsp:nvSpPr>
        <dsp:cNvPr id="0" name=""/>
        <dsp:cNvSpPr/>
      </dsp:nvSpPr>
      <dsp:spPr>
        <a:xfrm>
          <a:off x="1436019" y="483983"/>
          <a:ext cx="400184" cy="400184"/>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US" sz="1900" kern="1200"/>
        </a:p>
      </dsp:txBody>
      <dsp:txXfrm>
        <a:off x="1526060" y="483983"/>
        <a:ext cx="220102" cy="3011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1CC3-59A3-49E3-8C7E-FA7CC8D49A67}">
      <dsp:nvSpPr>
        <dsp:cNvPr id="0" name=""/>
        <dsp:cNvSpPr/>
      </dsp:nvSpPr>
      <dsp:spPr>
        <a:xfrm>
          <a:off x="0" y="0"/>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nl-NL" sz="1100" kern="1200" dirty="0" smtClean="0"/>
            <a:t>Propulsion Regulator coolwater low</a:t>
          </a:r>
          <a:endParaRPr lang="en-US" sz="1100" kern="1200" dirty="0"/>
        </a:p>
      </dsp:txBody>
      <dsp:txXfrm>
        <a:off x="18032" y="18032"/>
        <a:ext cx="1199863" cy="579604"/>
      </dsp:txXfrm>
    </dsp:sp>
    <dsp:sp modelId="{5B9CF3FF-3A6B-454E-8F79-C4087D507792}">
      <dsp:nvSpPr>
        <dsp:cNvPr id="0" name=""/>
        <dsp:cNvSpPr/>
      </dsp:nvSpPr>
      <dsp:spPr>
        <a:xfrm>
          <a:off x="324035" y="752483"/>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a:lnSpc>
              <a:spcPct val="90000"/>
            </a:lnSpc>
            <a:spcBef>
              <a:spcPct val="0"/>
            </a:spcBef>
            <a:spcAft>
              <a:spcPct val="35000"/>
            </a:spcAft>
          </a:pPr>
          <a:r>
            <a:rPr lang="nl-NL" sz="900" kern="1200" dirty="0" smtClean="0"/>
            <a:t>Coolwater pump is not running, check fuse in propulsion room</a:t>
          </a:r>
          <a:endParaRPr lang="en-US" sz="900" kern="1200" dirty="0"/>
        </a:p>
      </dsp:txBody>
      <dsp:txXfrm>
        <a:off x="342067" y="770515"/>
        <a:ext cx="1075919" cy="579604"/>
      </dsp:txXfrm>
    </dsp:sp>
    <dsp:sp modelId="{D441775B-9946-44F5-A876-9CC235270F88}">
      <dsp:nvSpPr>
        <dsp:cNvPr id="0" name=""/>
        <dsp:cNvSpPr/>
      </dsp:nvSpPr>
      <dsp:spPr>
        <a:xfrm>
          <a:off x="1436019" y="483983"/>
          <a:ext cx="400184" cy="400184"/>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US" sz="1900" kern="1200"/>
        </a:p>
      </dsp:txBody>
      <dsp:txXfrm>
        <a:off x="1526060" y="483983"/>
        <a:ext cx="220102" cy="30113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1CC3-59A3-49E3-8C7E-FA7CC8D49A67}">
      <dsp:nvSpPr>
        <dsp:cNvPr id="0" name=""/>
        <dsp:cNvSpPr/>
      </dsp:nvSpPr>
      <dsp:spPr>
        <a:xfrm>
          <a:off x="0" y="0"/>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nl-NL" sz="1100" kern="1200" dirty="0" smtClean="0"/>
            <a:t>Propulsion regulator coolwater pressure low</a:t>
          </a:r>
          <a:endParaRPr lang="en-US" sz="1100" kern="1200" dirty="0"/>
        </a:p>
      </dsp:txBody>
      <dsp:txXfrm>
        <a:off x="18032" y="18032"/>
        <a:ext cx="1199863" cy="579604"/>
      </dsp:txXfrm>
    </dsp:sp>
    <dsp:sp modelId="{5B9CF3FF-3A6B-454E-8F79-C4087D507792}">
      <dsp:nvSpPr>
        <dsp:cNvPr id="0" name=""/>
        <dsp:cNvSpPr/>
      </dsp:nvSpPr>
      <dsp:spPr>
        <a:xfrm>
          <a:off x="324035" y="752483"/>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nl-NL" sz="700" kern="1200" dirty="0" smtClean="0"/>
            <a:t>Check the pressure in the PMS screen. If needed fill up the coolwater on the watercooler</a:t>
          </a:r>
          <a:endParaRPr lang="en-US" sz="700" kern="1200" dirty="0"/>
        </a:p>
      </dsp:txBody>
      <dsp:txXfrm>
        <a:off x="342067" y="770515"/>
        <a:ext cx="1075919" cy="579604"/>
      </dsp:txXfrm>
    </dsp:sp>
    <dsp:sp modelId="{D441775B-9946-44F5-A876-9CC235270F88}">
      <dsp:nvSpPr>
        <dsp:cNvPr id="0" name=""/>
        <dsp:cNvSpPr/>
      </dsp:nvSpPr>
      <dsp:spPr>
        <a:xfrm>
          <a:off x="1436019" y="483983"/>
          <a:ext cx="400184" cy="400184"/>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US" sz="1900" kern="1200"/>
        </a:p>
      </dsp:txBody>
      <dsp:txXfrm>
        <a:off x="1526060" y="483983"/>
        <a:ext cx="220102" cy="3011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1CC3-59A3-49E3-8C7E-FA7CC8D49A67}">
      <dsp:nvSpPr>
        <dsp:cNvPr id="0" name=""/>
        <dsp:cNvSpPr/>
      </dsp:nvSpPr>
      <dsp:spPr>
        <a:xfrm>
          <a:off x="0" y="0"/>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nl-NL" sz="1100" kern="1200" dirty="0" smtClean="0"/>
            <a:t>Door wheelhouse lift open	</a:t>
          </a:r>
          <a:endParaRPr lang="en-US" sz="1100" kern="1200" dirty="0"/>
        </a:p>
      </dsp:txBody>
      <dsp:txXfrm>
        <a:off x="18032" y="18032"/>
        <a:ext cx="1199863" cy="579604"/>
      </dsp:txXfrm>
    </dsp:sp>
    <dsp:sp modelId="{5B9CF3FF-3A6B-454E-8F79-C4087D507792}">
      <dsp:nvSpPr>
        <dsp:cNvPr id="0" name=""/>
        <dsp:cNvSpPr/>
      </dsp:nvSpPr>
      <dsp:spPr>
        <a:xfrm>
          <a:off x="324035" y="752483"/>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a:lnSpc>
              <a:spcPct val="90000"/>
            </a:lnSpc>
            <a:spcBef>
              <a:spcPct val="0"/>
            </a:spcBef>
            <a:spcAft>
              <a:spcPct val="35000"/>
            </a:spcAft>
          </a:pPr>
          <a:r>
            <a:rPr lang="nl-NL" sz="800" kern="1200" dirty="0" smtClean="0"/>
            <a:t>Close the door in engineroom on kolom, make sure plates are in front of it.</a:t>
          </a:r>
          <a:endParaRPr lang="en-US" sz="800" kern="1200" dirty="0"/>
        </a:p>
      </dsp:txBody>
      <dsp:txXfrm>
        <a:off x="342067" y="770515"/>
        <a:ext cx="1075919" cy="579604"/>
      </dsp:txXfrm>
    </dsp:sp>
    <dsp:sp modelId="{D441775B-9946-44F5-A876-9CC235270F88}">
      <dsp:nvSpPr>
        <dsp:cNvPr id="0" name=""/>
        <dsp:cNvSpPr/>
      </dsp:nvSpPr>
      <dsp:spPr>
        <a:xfrm>
          <a:off x="1436019" y="483983"/>
          <a:ext cx="400184" cy="400184"/>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US" sz="1900" kern="1200"/>
        </a:p>
      </dsp:txBody>
      <dsp:txXfrm>
        <a:off x="1526060" y="483983"/>
        <a:ext cx="220102" cy="30113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1CC3-59A3-49E3-8C7E-FA7CC8D49A67}">
      <dsp:nvSpPr>
        <dsp:cNvPr id="0" name=""/>
        <dsp:cNvSpPr/>
      </dsp:nvSpPr>
      <dsp:spPr>
        <a:xfrm>
          <a:off x="0" y="0"/>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nl-NL" sz="1100" kern="1200" dirty="0" smtClean="0"/>
            <a:t>Isolation fault 24Vcd installation</a:t>
          </a:r>
          <a:endParaRPr lang="en-US" sz="1100" kern="1200" dirty="0"/>
        </a:p>
      </dsp:txBody>
      <dsp:txXfrm>
        <a:off x="18032" y="18032"/>
        <a:ext cx="1199863" cy="579604"/>
      </dsp:txXfrm>
    </dsp:sp>
    <dsp:sp modelId="{5B9CF3FF-3A6B-454E-8F79-C4087D507792}">
      <dsp:nvSpPr>
        <dsp:cNvPr id="0" name=""/>
        <dsp:cNvSpPr/>
      </dsp:nvSpPr>
      <dsp:spPr>
        <a:xfrm>
          <a:off x="324035" y="752483"/>
          <a:ext cx="1836204" cy="615668"/>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nl-NL" sz="700" kern="1200" dirty="0" smtClean="0"/>
            <a:t>Earth fault in the ship. This can be found by switching off all fuses and turn on one by one.</a:t>
          </a:r>
          <a:endParaRPr lang="en-US" sz="700" kern="1200" dirty="0"/>
        </a:p>
      </dsp:txBody>
      <dsp:txXfrm>
        <a:off x="342067" y="770515"/>
        <a:ext cx="1075919" cy="579604"/>
      </dsp:txXfrm>
    </dsp:sp>
    <dsp:sp modelId="{D441775B-9946-44F5-A876-9CC235270F88}">
      <dsp:nvSpPr>
        <dsp:cNvPr id="0" name=""/>
        <dsp:cNvSpPr/>
      </dsp:nvSpPr>
      <dsp:spPr>
        <a:xfrm>
          <a:off x="1436019" y="483983"/>
          <a:ext cx="400184" cy="400184"/>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US" sz="1900" kern="1200"/>
        </a:p>
      </dsp:txBody>
      <dsp:txXfrm>
        <a:off x="1526060" y="483983"/>
        <a:ext cx="220102" cy="301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C71B2-7B22-4D13-8CBC-07C1829E458E}">
      <dsp:nvSpPr>
        <dsp:cNvPr id="0" name=""/>
        <dsp:cNvSpPr/>
      </dsp:nvSpPr>
      <dsp:spPr>
        <a:xfrm>
          <a:off x="0" y="53949"/>
          <a:ext cx="8778240" cy="3388400"/>
        </a:xfrm>
        <a:prstGeom prst="chevron">
          <a:avLst>
            <a:gd name="adj" fmla="val 40000"/>
          </a:avLst>
        </a:prstGeom>
        <a:solidFill>
          <a:schemeClr val="accent1">
            <a:hueOff val="0"/>
            <a:satOff val="0"/>
            <a:lumOff val="0"/>
            <a:alpha val="27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70CFC-B49B-4F36-8F37-0E49D868A0B1}">
      <dsp:nvSpPr>
        <dsp:cNvPr id="0" name=""/>
        <dsp:cNvSpPr/>
      </dsp:nvSpPr>
      <dsp:spPr>
        <a:xfrm>
          <a:off x="2340863" y="901049"/>
          <a:ext cx="7412736" cy="33884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accent5">
                  <a:lumMod val="50000"/>
                </a:schemeClr>
              </a:solidFill>
              <a:latin typeface="+mj-lt"/>
            </a:rPr>
            <a:t>The engineroom is divided by 3 separate rooms. Every main engine has is own room as well as the propulsion. </a:t>
          </a:r>
        </a:p>
        <a:p>
          <a:pPr lvl="0" algn="ctr" defTabSz="844550" rtl="0">
            <a:lnSpc>
              <a:spcPct val="90000"/>
            </a:lnSpc>
            <a:spcBef>
              <a:spcPct val="0"/>
            </a:spcBef>
            <a:spcAft>
              <a:spcPct val="35000"/>
            </a:spcAft>
          </a:pPr>
          <a:endParaRPr lang="nl-NL" sz="1900" kern="1200" dirty="0" smtClean="0">
            <a:solidFill>
              <a:schemeClr val="accent5">
                <a:lumMod val="50000"/>
              </a:schemeClr>
            </a:solidFill>
            <a:latin typeface="+mj-lt"/>
          </a:endParaRPr>
        </a:p>
        <a:p>
          <a:pPr lvl="0" algn="ctr" defTabSz="844550" rtl="0">
            <a:lnSpc>
              <a:spcPct val="90000"/>
            </a:lnSpc>
            <a:spcBef>
              <a:spcPct val="0"/>
            </a:spcBef>
            <a:spcAft>
              <a:spcPct val="35000"/>
            </a:spcAft>
          </a:pPr>
          <a:r>
            <a:rPr lang="nl-NL" sz="1900" kern="1200" dirty="0" smtClean="0">
              <a:solidFill>
                <a:schemeClr val="accent5">
                  <a:lumMod val="50000"/>
                </a:schemeClr>
              </a:solidFill>
              <a:latin typeface="+mj-lt"/>
            </a:rPr>
            <a:t>The 2 main engine rooms are electrical connected to eachother with a automatic breaker. In case of fire of flooding in on of the enginerooms the breaker will open which causes a seperate electrical installation.</a:t>
          </a:r>
        </a:p>
        <a:p>
          <a:pPr lvl="0" algn="ctr" defTabSz="844550" rtl="0">
            <a:lnSpc>
              <a:spcPct val="90000"/>
            </a:lnSpc>
            <a:spcBef>
              <a:spcPct val="0"/>
            </a:spcBef>
            <a:spcAft>
              <a:spcPct val="35000"/>
            </a:spcAft>
          </a:pPr>
          <a:endParaRPr lang="nl-NL" sz="1900" kern="1200" dirty="0" smtClean="0">
            <a:solidFill>
              <a:schemeClr val="accent5">
                <a:lumMod val="50000"/>
              </a:schemeClr>
            </a:solidFill>
            <a:latin typeface="+mj-lt"/>
          </a:endParaRPr>
        </a:p>
        <a:p>
          <a:pPr lvl="0" algn="ctr" defTabSz="844550" rtl="0">
            <a:lnSpc>
              <a:spcPct val="90000"/>
            </a:lnSpc>
            <a:spcBef>
              <a:spcPct val="0"/>
            </a:spcBef>
            <a:spcAft>
              <a:spcPct val="35000"/>
            </a:spcAft>
          </a:pPr>
          <a:r>
            <a:rPr lang="nl-NL" sz="1900" kern="1200" dirty="0" smtClean="0">
              <a:solidFill>
                <a:schemeClr val="accent5">
                  <a:lumMod val="50000"/>
                </a:schemeClr>
              </a:solidFill>
              <a:latin typeface="+mj-lt"/>
            </a:rPr>
            <a:t>Both enginerooms have watertight doors which HAS TO BE CLOSED during navigation.</a:t>
          </a:r>
          <a:endParaRPr lang="en-US" sz="1900" kern="1200" dirty="0">
            <a:solidFill>
              <a:schemeClr val="accent5">
                <a:lumMod val="50000"/>
              </a:schemeClr>
            </a:solidFill>
            <a:latin typeface="+mj-lt"/>
          </a:endParaRPr>
        </a:p>
      </dsp:txBody>
      <dsp:txXfrm>
        <a:off x="2440106" y="1000292"/>
        <a:ext cx="7214250" cy="318991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E1C20-4D8E-4FA1-BF2E-0158E3496ECD}">
      <dsp:nvSpPr>
        <dsp:cNvPr id="0" name=""/>
        <dsp:cNvSpPr/>
      </dsp:nvSpPr>
      <dsp:spPr>
        <a:xfrm>
          <a:off x="0" y="567899"/>
          <a:ext cx="9753600" cy="1530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6988" tIns="562356" rIns="756988" bIns="192024" numCol="1" spcCol="1270" anchor="t" anchorCtr="0">
          <a:noAutofit/>
        </a:bodyPr>
        <a:lstStyle/>
        <a:p>
          <a:pPr marL="228600" lvl="1" indent="-228600" algn="l" defTabSz="1200150" rtl="0">
            <a:lnSpc>
              <a:spcPct val="90000"/>
            </a:lnSpc>
            <a:spcBef>
              <a:spcPct val="0"/>
            </a:spcBef>
            <a:spcAft>
              <a:spcPct val="15000"/>
            </a:spcAft>
            <a:buChar char="••"/>
          </a:pPr>
          <a:r>
            <a:rPr lang="en-US" sz="2700" kern="1200" dirty="0"/>
            <a:t>Name the major rivers and bodies of water.</a:t>
          </a:r>
        </a:p>
        <a:p>
          <a:pPr marL="457200" lvl="2" indent="-228600" algn="l" defTabSz="1200150" rtl="0">
            <a:lnSpc>
              <a:spcPct val="90000"/>
            </a:lnSpc>
            <a:spcBef>
              <a:spcPct val="0"/>
            </a:spcBef>
            <a:spcAft>
              <a:spcPct val="15000"/>
            </a:spcAft>
            <a:buChar char="••"/>
          </a:pPr>
          <a:r>
            <a:rPr lang="en-US" sz="2700" kern="1200" dirty="0"/>
            <a:t>List</a:t>
          </a:r>
        </a:p>
      </dsp:txBody>
      <dsp:txXfrm>
        <a:off x="0" y="567899"/>
        <a:ext cx="9753600" cy="1530900"/>
      </dsp:txXfrm>
    </dsp:sp>
    <dsp:sp modelId="{F7883E18-BFD7-4087-A478-5DE8DEB2DA4F}">
      <dsp:nvSpPr>
        <dsp:cNvPr id="0" name=""/>
        <dsp:cNvSpPr/>
      </dsp:nvSpPr>
      <dsp:spPr>
        <a:xfrm>
          <a:off x="487680" y="169379"/>
          <a:ext cx="6827520" cy="797040"/>
        </a:xfrm>
        <a:prstGeom prst="roundRect">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064" tIns="0" rIns="258064" bIns="0" numCol="1" spcCol="1270" anchor="ctr" anchorCtr="0">
          <a:noAutofit/>
        </a:bodyPr>
        <a:lstStyle/>
        <a:p>
          <a:pPr lvl="0" algn="l" defTabSz="1200150" rtl="0">
            <a:lnSpc>
              <a:spcPct val="90000"/>
            </a:lnSpc>
            <a:spcBef>
              <a:spcPct val="0"/>
            </a:spcBef>
            <a:spcAft>
              <a:spcPct val="35000"/>
            </a:spcAft>
          </a:pPr>
          <a:r>
            <a:rPr lang="en-US" sz="2700" kern="1200" dirty="0"/>
            <a:t>Water</a:t>
          </a:r>
        </a:p>
      </dsp:txBody>
      <dsp:txXfrm>
        <a:off x="526588" y="208287"/>
        <a:ext cx="6749704" cy="719224"/>
      </dsp:txXfrm>
    </dsp:sp>
    <dsp:sp modelId="{A71C6BAE-ADE3-470F-BB5E-C869B8E678D4}">
      <dsp:nvSpPr>
        <dsp:cNvPr id="0" name=""/>
        <dsp:cNvSpPr/>
      </dsp:nvSpPr>
      <dsp:spPr>
        <a:xfrm>
          <a:off x="0" y="2643120"/>
          <a:ext cx="9753600" cy="1530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6988" tIns="562356" rIns="756988" bIns="192024" numCol="1" spcCol="1270" anchor="t" anchorCtr="0">
          <a:noAutofit/>
        </a:bodyPr>
        <a:lstStyle/>
        <a:p>
          <a:pPr marL="228600" lvl="1" indent="-228600" algn="l" defTabSz="1200150" rtl="0">
            <a:lnSpc>
              <a:spcPct val="90000"/>
            </a:lnSpc>
            <a:spcBef>
              <a:spcPct val="0"/>
            </a:spcBef>
            <a:spcAft>
              <a:spcPct val="15000"/>
            </a:spcAft>
            <a:buChar char="••"/>
          </a:pPr>
          <a:r>
            <a:rPr lang="en-US" sz="2700" kern="1200" dirty="0"/>
            <a:t>Name and describe a few different kinds of minerals.</a:t>
          </a:r>
        </a:p>
        <a:p>
          <a:pPr marL="457200" lvl="2" indent="-228600" algn="l" defTabSz="1200150" rtl="0">
            <a:lnSpc>
              <a:spcPct val="90000"/>
            </a:lnSpc>
            <a:spcBef>
              <a:spcPct val="0"/>
            </a:spcBef>
            <a:spcAft>
              <a:spcPct val="15000"/>
            </a:spcAft>
            <a:buChar char="••"/>
          </a:pPr>
          <a:r>
            <a:rPr lang="en-US" sz="2700" kern="1200" dirty="0"/>
            <a:t>List</a:t>
          </a:r>
        </a:p>
      </dsp:txBody>
      <dsp:txXfrm>
        <a:off x="0" y="2643120"/>
        <a:ext cx="9753600" cy="1530900"/>
      </dsp:txXfrm>
    </dsp:sp>
    <dsp:sp modelId="{36334E6A-3723-4202-BC84-7BECB4C04718}">
      <dsp:nvSpPr>
        <dsp:cNvPr id="0" name=""/>
        <dsp:cNvSpPr/>
      </dsp:nvSpPr>
      <dsp:spPr>
        <a:xfrm>
          <a:off x="487680" y="2244600"/>
          <a:ext cx="6827520" cy="797040"/>
        </a:xfrm>
        <a:prstGeom prst="roundRect">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064" tIns="0" rIns="258064" bIns="0" numCol="1" spcCol="1270" anchor="ctr" anchorCtr="0">
          <a:noAutofit/>
        </a:bodyPr>
        <a:lstStyle/>
        <a:p>
          <a:pPr lvl="0" algn="l" defTabSz="1200150" rtl="0">
            <a:lnSpc>
              <a:spcPct val="90000"/>
            </a:lnSpc>
            <a:spcBef>
              <a:spcPct val="0"/>
            </a:spcBef>
            <a:spcAft>
              <a:spcPct val="35000"/>
            </a:spcAft>
          </a:pPr>
          <a:r>
            <a:rPr lang="en-US" sz="2700" kern="1200"/>
            <a:t>Minerals</a:t>
          </a:r>
        </a:p>
      </dsp:txBody>
      <dsp:txXfrm>
        <a:off x="526588" y="2283508"/>
        <a:ext cx="6749704" cy="71922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E5EFC-A335-4BE6-AE72-8A31C52D11DA}">
      <dsp:nvSpPr>
        <dsp:cNvPr id="0" name=""/>
        <dsp:cNvSpPr/>
      </dsp:nvSpPr>
      <dsp:spPr>
        <a:xfrm>
          <a:off x="0" y="627300"/>
          <a:ext cx="9753600" cy="1474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6988" tIns="541528" rIns="756988" bIns="184912" numCol="1" spcCol="1270" anchor="t" anchorCtr="0">
          <a:noAutofit/>
        </a:bodyPr>
        <a:lstStyle/>
        <a:p>
          <a:pPr marL="228600" lvl="1" indent="-228600" algn="l" defTabSz="1155700" rtl="0">
            <a:lnSpc>
              <a:spcPct val="90000"/>
            </a:lnSpc>
            <a:spcBef>
              <a:spcPct val="0"/>
            </a:spcBef>
            <a:spcAft>
              <a:spcPct val="15000"/>
            </a:spcAft>
            <a:buChar char="••"/>
          </a:pPr>
          <a:r>
            <a:rPr lang="en-US" sz="2600" kern="1200" dirty="0"/>
            <a:t>Name and describe some of the trees and wildflowers.</a:t>
          </a:r>
        </a:p>
        <a:p>
          <a:pPr marL="457200" lvl="2" indent="-228600" algn="l" defTabSz="1155700" rtl="0">
            <a:lnSpc>
              <a:spcPct val="90000"/>
            </a:lnSpc>
            <a:spcBef>
              <a:spcPct val="0"/>
            </a:spcBef>
            <a:spcAft>
              <a:spcPct val="15000"/>
            </a:spcAft>
            <a:buChar char="••"/>
          </a:pPr>
          <a:r>
            <a:rPr lang="en-US" sz="2600" kern="1200" dirty="0"/>
            <a:t>List</a:t>
          </a:r>
        </a:p>
      </dsp:txBody>
      <dsp:txXfrm>
        <a:off x="0" y="627300"/>
        <a:ext cx="9753600" cy="1474200"/>
      </dsp:txXfrm>
    </dsp:sp>
    <dsp:sp modelId="{9608FEEC-0F23-44BB-8EAC-255920BB1ACA}">
      <dsp:nvSpPr>
        <dsp:cNvPr id="0" name=""/>
        <dsp:cNvSpPr/>
      </dsp:nvSpPr>
      <dsp:spPr>
        <a:xfrm>
          <a:off x="487680" y="243540"/>
          <a:ext cx="6827520" cy="767520"/>
        </a:xfrm>
        <a:prstGeom prst="roundRect">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064" tIns="0" rIns="258064" bIns="0" numCol="1" spcCol="1270" anchor="ctr" anchorCtr="0">
          <a:noAutofit/>
        </a:bodyPr>
        <a:lstStyle/>
        <a:p>
          <a:pPr lvl="0" algn="l" defTabSz="1155700" rtl="0">
            <a:lnSpc>
              <a:spcPct val="90000"/>
            </a:lnSpc>
            <a:spcBef>
              <a:spcPct val="0"/>
            </a:spcBef>
            <a:spcAft>
              <a:spcPct val="35000"/>
            </a:spcAft>
          </a:pPr>
          <a:r>
            <a:rPr lang="en-US" sz="2600" kern="1200" dirty="0"/>
            <a:t>Plant Life</a:t>
          </a:r>
        </a:p>
      </dsp:txBody>
      <dsp:txXfrm>
        <a:off x="525147" y="281007"/>
        <a:ext cx="6752586" cy="692586"/>
      </dsp:txXfrm>
    </dsp:sp>
    <dsp:sp modelId="{7E654BAA-0289-4314-8270-4A8237FCC55B}">
      <dsp:nvSpPr>
        <dsp:cNvPr id="0" name=""/>
        <dsp:cNvSpPr/>
      </dsp:nvSpPr>
      <dsp:spPr>
        <a:xfrm>
          <a:off x="0" y="2625660"/>
          <a:ext cx="9753600" cy="1474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6988" tIns="541528" rIns="756988" bIns="184912" numCol="1" spcCol="1270" anchor="t" anchorCtr="0">
          <a:noAutofit/>
        </a:bodyPr>
        <a:lstStyle/>
        <a:p>
          <a:pPr marL="228600" lvl="1" indent="-228600" algn="l" defTabSz="1155700" rtl="0">
            <a:lnSpc>
              <a:spcPct val="90000"/>
            </a:lnSpc>
            <a:spcBef>
              <a:spcPct val="0"/>
            </a:spcBef>
            <a:spcAft>
              <a:spcPct val="15000"/>
            </a:spcAft>
            <a:buChar char="••"/>
          </a:pPr>
          <a:r>
            <a:rPr lang="en-US" sz="2600" kern="1200" dirty="0"/>
            <a:t>Name and describe some of the wild animals.</a:t>
          </a:r>
        </a:p>
        <a:p>
          <a:pPr marL="457200" lvl="2" indent="-228600" algn="l" defTabSz="1155700" rtl="0">
            <a:lnSpc>
              <a:spcPct val="90000"/>
            </a:lnSpc>
            <a:spcBef>
              <a:spcPct val="0"/>
            </a:spcBef>
            <a:spcAft>
              <a:spcPct val="15000"/>
            </a:spcAft>
            <a:buChar char="••"/>
          </a:pPr>
          <a:r>
            <a:rPr lang="en-US" sz="2600" kern="1200" dirty="0"/>
            <a:t>List</a:t>
          </a:r>
        </a:p>
      </dsp:txBody>
      <dsp:txXfrm>
        <a:off x="0" y="2625660"/>
        <a:ext cx="9753600" cy="1474200"/>
      </dsp:txXfrm>
    </dsp:sp>
    <dsp:sp modelId="{5A6D3B9C-3E43-4024-8AD0-891B3130E789}">
      <dsp:nvSpPr>
        <dsp:cNvPr id="0" name=""/>
        <dsp:cNvSpPr/>
      </dsp:nvSpPr>
      <dsp:spPr>
        <a:xfrm>
          <a:off x="487680" y="2241899"/>
          <a:ext cx="6827520" cy="767520"/>
        </a:xfrm>
        <a:prstGeom prst="roundRect">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064" tIns="0" rIns="258064" bIns="0" numCol="1" spcCol="1270" anchor="ctr" anchorCtr="0">
          <a:noAutofit/>
        </a:bodyPr>
        <a:lstStyle/>
        <a:p>
          <a:pPr lvl="0" algn="l" defTabSz="1155700" rtl="0">
            <a:lnSpc>
              <a:spcPct val="90000"/>
            </a:lnSpc>
            <a:spcBef>
              <a:spcPct val="0"/>
            </a:spcBef>
            <a:spcAft>
              <a:spcPct val="35000"/>
            </a:spcAft>
          </a:pPr>
          <a:r>
            <a:rPr lang="en-US" sz="2600" kern="1200"/>
            <a:t>Animal Life</a:t>
          </a:r>
        </a:p>
      </dsp:txBody>
      <dsp:txXfrm>
        <a:off x="525147" y="2279366"/>
        <a:ext cx="6752586" cy="69258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CEC8E-9174-4C7D-B544-BBD17FE54CB3}">
      <dsp:nvSpPr>
        <dsp:cNvPr id="0" name=""/>
        <dsp:cNvSpPr/>
      </dsp:nvSpPr>
      <dsp:spPr>
        <a:xfrm>
          <a:off x="-5470396" y="-837592"/>
          <a:ext cx="6513512" cy="6513512"/>
        </a:xfrm>
        <a:prstGeom prst="blockArc">
          <a:avLst>
            <a:gd name="adj1" fmla="val 18900000"/>
            <a:gd name="adj2" fmla="val 2700000"/>
            <a:gd name="adj3" fmla="val 332"/>
          </a:avLst>
        </a:pr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334F07-121B-40EE-9400-5E253723EAD5}">
      <dsp:nvSpPr>
        <dsp:cNvPr id="0" name=""/>
        <dsp:cNvSpPr/>
      </dsp:nvSpPr>
      <dsp:spPr>
        <a:xfrm>
          <a:off x="388838" y="254786"/>
          <a:ext cx="5182545" cy="509379"/>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6040" rIns="66040" bIns="66040" numCol="1" spcCol="1270" anchor="ctr" anchorCtr="0">
          <a:noAutofit/>
        </a:bodyPr>
        <a:lstStyle/>
        <a:p>
          <a:pPr lvl="0" algn="l" defTabSz="1155700" rtl="0">
            <a:lnSpc>
              <a:spcPct val="90000"/>
            </a:lnSpc>
            <a:spcBef>
              <a:spcPct val="0"/>
            </a:spcBef>
            <a:spcAft>
              <a:spcPct val="35000"/>
            </a:spcAft>
          </a:pPr>
          <a:r>
            <a:rPr lang="nl-NL" sz="2600" kern="1200" dirty="0" smtClean="0">
              <a:solidFill>
                <a:schemeClr val="tx1"/>
              </a:solidFill>
            </a:rPr>
            <a:t>Oil levels Mitsubishi Engines	</a:t>
          </a:r>
          <a:endParaRPr lang="en-US" sz="2600" kern="1200" dirty="0">
            <a:solidFill>
              <a:schemeClr val="tx1"/>
            </a:solidFill>
          </a:endParaRPr>
        </a:p>
      </dsp:txBody>
      <dsp:txXfrm>
        <a:off x="388838" y="254786"/>
        <a:ext cx="5182545" cy="509379"/>
      </dsp:txXfrm>
    </dsp:sp>
    <dsp:sp modelId="{C69DE25E-0FEB-4762-8745-9E19317BA790}">
      <dsp:nvSpPr>
        <dsp:cNvPr id="0" name=""/>
        <dsp:cNvSpPr/>
      </dsp:nvSpPr>
      <dsp:spPr>
        <a:xfrm>
          <a:off x="70476" y="191113"/>
          <a:ext cx="636723" cy="636723"/>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9ACDEA-2479-43A3-BC50-5E8DC199105E}">
      <dsp:nvSpPr>
        <dsp:cNvPr id="0" name=""/>
        <dsp:cNvSpPr/>
      </dsp:nvSpPr>
      <dsp:spPr>
        <a:xfrm>
          <a:off x="807837" y="1018758"/>
          <a:ext cx="4763546" cy="509379"/>
        </a:xfrm>
        <a:prstGeom prst="rect">
          <a:avLst/>
        </a:prstGeom>
        <a:solidFill>
          <a:schemeClr val="accent2">
            <a:hueOff val="-291073"/>
            <a:satOff val="-16786"/>
            <a:lumOff val="172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6040" rIns="66040" bIns="66040" numCol="1" spcCol="1270" anchor="ctr" anchorCtr="0">
          <a:noAutofit/>
        </a:bodyPr>
        <a:lstStyle/>
        <a:p>
          <a:pPr lvl="0" algn="l" defTabSz="1155700" rtl="0">
            <a:lnSpc>
              <a:spcPct val="90000"/>
            </a:lnSpc>
            <a:spcBef>
              <a:spcPct val="0"/>
            </a:spcBef>
            <a:spcAft>
              <a:spcPct val="35000"/>
            </a:spcAft>
          </a:pPr>
          <a:r>
            <a:rPr lang="en-US" sz="2600" kern="1200" dirty="0" smtClean="0">
              <a:solidFill>
                <a:schemeClr val="tx1"/>
              </a:solidFill>
            </a:rPr>
            <a:t>Coolwater levels Engines</a:t>
          </a:r>
          <a:endParaRPr lang="en-US" sz="2600" kern="1200" dirty="0">
            <a:solidFill>
              <a:schemeClr val="tx1"/>
            </a:solidFill>
          </a:endParaRPr>
        </a:p>
      </dsp:txBody>
      <dsp:txXfrm>
        <a:off x="807837" y="1018758"/>
        <a:ext cx="4763546" cy="509379"/>
      </dsp:txXfrm>
    </dsp:sp>
    <dsp:sp modelId="{2735700C-DFC4-47C9-BFDA-A56DEE3AEDB8}">
      <dsp:nvSpPr>
        <dsp:cNvPr id="0" name=""/>
        <dsp:cNvSpPr/>
      </dsp:nvSpPr>
      <dsp:spPr>
        <a:xfrm>
          <a:off x="489475" y="955085"/>
          <a:ext cx="636723" cy="636723"/>
        </a:xfrm>
        <a:prstGeom prst="ellipse">
          <a:avLst/>
        </a:prstGeom>
        <a:solidFill>
          <a:schemeClr val="lt1">
            <a:hueOff val="0"/>
            <a:satOff val="0"/>
            <a:lumOff val="0"/>
            <a:alphaOff val="0"/>
          </a:schemeClr>
        </a:solidFill>
        <a:ln w="10795" cap="flat" cmpd="sng" algn="ctr">
          <a:solidFill>
            <a:schemeClr val="accent2">
              <a:hueOff val="-291073"/>
              <a:satOff val="-16786"/>
              <a:lumOff val="1726"/>
              <a:alphaOff val="0"/>
            </a:schemeClr>
          </a:solidFill>
          <a:prstDash val="solid"/>
        </a:ln>
        <a:effectLst/>
      </dsp:spPr>
      <dsp:style>
        <a:lnRef idx="2">
          <a:scrgbClr r="0" g="0" b="0"/>
        </a:lnRef>
        <a:fillRef idx="1">
          <a:scrgbClr r="0" g="0" b="0"/>
        </a:fillRef>
        <a:effectRef idx="0">
          <a:scrgbClr r="0" g="0" b="0"/>
        </a:effectRef>
        <a:fontRef idx="minor"/>
      </dsp:style>
    </dsp:sp>
    <dsp:sp modelId="{602E4294-5230-4DC9-A478-6B826AA3E572}">
      <dsp:nvSpPr>
        <dsp:cNvPr id="0" name=""/>
        <dsp:cNvSpPr/>
      </dsp:nvSpPr>
      <dsp:spPr>
        <a:xfrm>
          <a:off x="999435" y="1782730"/>
          <a:ext cx="4571948" cy="509379"/>
        </a:xfrm>
        <a:prstGeom prst="rect">
          <a:avLst/>
        </a:prstGeom>
        <a:solidFill>
          <a:schemeClr val="accent2">
            <a:hueOff val="-582145"/>
            <a:satOff val="-33571"/>
            <a:lumOff val="345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6040" rIns="66040" bIns="66040" numCol="1" spcCol="1270" anchor="ctr" anchorCtr="0">
          <a:noAutofit/>
        </a:bodyPr>
        <a:lstStyle/>
        <a:p>
          <a:pPr lvl="0" algn="l" defTabSz="1155700" rtl="0">
            <a:lnSpc>
              <a:spcPct val="90000"/>
            </a:lnSpc>
            <a:spcBef>
              <a:spcPct val="0"/>
            </a:spcBef>
            <a:spcAft>
              <a:spcPct val="35000"/>
            </a:spcAft>
          </a:pPr>
          <a:r>
            <a:rPr lang="en-US" sz="2600" kern="1200" dirty="0" smtClean="0">
              <a:solidFill>
                <a:schemeClr val="tx1"/>
              </a:solidFill>
            </a:rPr>
            <a:t>Oil levels Winches	</a:t>
          </a:r>
          <a:endParaRPr lang="en-US" sz="2600" kern="1200" dirty="0">
            <a:solidFill>
              <a:schemeClr val="tx1"/>
            </a:solidFill>
          </a:endParaRPr>
        </a:p>
      </dsp:txBody>
      <dsp:txXfrm>
        <a:off x="999435" y="1782730"/>
        <a:ext cx="4571948" cy="509379"/>
      </dsp:txXfrm>
    </dsp:sp>
    <dsp:sp modelId="{E69F6C4C-B70F-43EC-997F-442A2DCD9652}">
      <dsp:nvSpPr>
        <dsp:cNvPr id="0" name=""/>
        <dsp:cNvSpPr/>
      </dsp:nvSpPr>
      <dsp:spPr>
        <a:xfrm>
          <a:off x="681073" y="1719057"/>
          <a:ext cx="636723" cy="636723"/>
        </a:xfrm>
        <a:prstGeom prst="ellipse">
          <a:avLst/>
        </a:prstGeom>
        <a:solidFill>
          <a:schemeClr val="lt1">
            <a:hueOff val="0"/>
            <a:satOff val="0"/>
            <a:lumOff val="0"/>
            <a:alphaOff val="0"/>
          </a:schemeClr>
        </a:solidFill>
        <a:ln w="10795" cap="flat" cmpd="sng" algn="ctr">
          <a:solidFill>
            <a:schemeClr val="accent2">
              <a:hueOff val="-582145"/>
              <a:satOff val="-33571"/>
              <a:lumOff val="3451"/>
              <a:alphaOff val="0"/>
            </a:schemeClr>
          </a:solidFill>
          <a:prstDash val="solid"/>
        </a:ln>
        <a:effectLst/>
      </dsp:spPr>
      <dsp:style>
        <a:lnRef idx="2">
          <a:scrgbClr r="0" g="0" b="0"/>
        </a:lnRef>
        <a:fillRef idx="1">
          <a:scrgbClr r="0" g="0" b="0"/>
        </a:fillRef>
        <a:effectRef idx="0">
          <a:scrgbClr r="0" g="0" b="0"/>
        </a:effectRef>
        <a:fontRef idx="minor"/>
      </dsp:style>
    </dsp:sp>
    <dsp:sp modelId="{F1A77A98-C056-4C94-AAAA-085724BCCFA7}">
      <dsp:nvSpPr>
        <dsp:cNvPr id="0" name=""/>
        <dsp:cNvSpPr/>
      </dsp:nvSpPr>
      <dsp:spPr>
        <a:xfrm>
          <a:off x="999435" y="2546218"/>
          <a:ext cx="4571948" cy="509379"/>
        </a:xfrm>
        <a:prstGeom prst="rect">
          <a:avLst/>
        </a:prstGeom>
        <a:solidFill>
          <a:schemeClr val="accent2">
            <a:hueOff val="-873218"/>
            <a:satOff val="-50357"/>
            <a:lumOff val="517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6040" rIns="66040" bIns="66040" numCol="1" spcCol="1270" anchor="ctr" anchorCtr="0">
          <a:noAutofit/>
        </a:bodyPr>
        <a:lstStyle/>
        <a:p>
          <a:pPr lvl="0" algn="l" defTabSz="1155700" rtl="0">
            <a:lnSpc>
              <a:spcPct val="90000"/>
            </a:lnSpc>
            <a:spcBef>
              <a:spcPct val="0"/>
            </a:spcBef>
            <a:spcAft>
              <a:spcPct val="35000"/>
            </a:spcAft>
          </a:pPr>
          <a:r>
            <a:rPr lang="en-US" sz="2600" kern="1200" dirty="0" smtClean="0">
              <a:solidFill>
                <a:schemeClr val="tx1"/>
              </a:solidFill>
            </a:rPr>
            <a:t>Oil Level Wheelhouse</a:t>
          </a:r>
          <a:endParaRPr lang="en-US" sz="2600" kern="1200" dirty="0">
            <a:solidFill>
              <a:schemeClr val="tx1"/>
            </a:solidFill>
          </a:endParaRPr>
        </a:p>
      </dsp:txBody>
      <dsp:txXfrm>
        <a:off x="999435" y="2546218"/>
        <a:ext cx="4571948" cy="509379"/>
      </dsp:txXfrm>
    </dsp:sp>
    <dsp:sp modelId="{2BC7BD0A-650B-42E8-899B-065889F4A25D}">
      <dsp:nvSpPr>
        <dsp:cNvPr id="0" name=""/>
        <dsp:cNvSpPr/>
      </dsp:nvSpPr>
      <dsp:spPr>
        <a:xfrm>
          <a:off x="681073" y="2482546"/>
          <a:ext cx="636723" cy="636723"/>
        </a:xfrm>
        <a:prstGeom prst="ellipse">
          <a:avLst/>
        </a:prstGeom>
        <a:solidFill>
          <a:schemeClr val="lt1">
            <a:hueOff val="0"/>
            <a:satOff val="0"/>
            <a:lumOff val="0"/>
            <a:alphaOff val="0"/>
          </a:schemeClr>
        </a:solidFill>
        <a:ln w="10795" cap="flat" cmpd="sng" algn="ctr">
          <a:solidFill>
            <a:schemeClr val="accent2">
              <a:hueOff val="-873218"/>
              <a:satOff val="-50357"/>
              <a:lumOff val="5177"/>
              <a:alphaOff val="0"/>
            </a:schemeClr>
          </a:solidFill>
          <a:prstDash val="solid"/>
        </a:ln>
        <a:effectLst/>
      </dsp:spPr>
      <dsp:style>
        <a:lnRef idx="2">
          <a:scrgbClr r="0" g="0" b="0"/>
        </a:lnRef>
        <a:fillRef idx="1">
          <a:scrgbClr r="0" g="0" b="0"/>
        </a:fillRef>
        <a:effectRef idx="0">
          <a:scrgbClr r="0" g="0" b="0"/>
        </a:effectRef>
        <a:fontRef idx="minor"/>
      </dsp:style>
    </dsp:sp>
    <dsp:sp modelId="{039B388F-C082-4B3D-BDF5-570C6874B03D}">
      <dsp:nvSpPr>
        <dsp:cNvPr id="0" name=""/>
        <dsp:cNvSpPr/>
      </dsp:nvSpPr>
      <dsp:spPr>
        <a:xfrm>
          <a:off x="807837" y="3310190"/>
          <a:ext cx="4763546" cy="509379"/>
        </a:xfrm>
        <a:prstGeom prst="rect">
          <a:avLst/>
        </a:prstGeom>
        <a:solidFill>
          <a:schemeClr val="accent2">
            <a:hueOff val="-1164290"/>
            <a:satOff val="-67142"/>
            <a:lumOff val="690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6040" rIns="66040" bIns="66040" numCol="1" spcCol="1270" anchor="ctr" anchorCtr="0">
          <a:noAutofit/>
        </a:bodyPr>
        <a:lstStyle/>
        <a:p>
          <a:pPr lvl="0" algn="l" defTabSz="1155700" rtl="0">
            <a:lnSpc>
              <a:spcPct val="90000"/>
            </a:lnSpc>
            <a:spcBef>
              <a:spcPct val="0"/>
            </a:spcBef>
            <a:spcAft>
              <a:spcPct val="35000"/>
            </a:spcAft>
          </a:pPr>
          <a:r>
            <a:rPr lang="nl-NL" sz="2600" kern="1200" dirty="0" smtClean="0">
              <a:solidFill>
                <a:schemeClr val="tx1"/>
              </a:solidFill>
            </a:rPr>
            <a:t>Oil Levels Verhaar</a:t>
          </a:r>
          <a:endParaRPr lang="en-US" sz="2600" kern="1200" dirty="0">
            <a:solidFill>
              <a:schemeClr val="tx1"/>
            </a:solidFill>
          </a:endParaRPr>
        </a:p>
      </dsp:txBody>
      <dsp:txXfrm>
        <a:off x="807837" y="3310190"/>
        <a:ext cx="4763546" cy="509379"/>
      </dsp:txXfrm>
    </dsp:sp>
    <dsp:sp modelId="{BC59C54A-67F5-47AE-9AC0-3149B2F58E7B}">
      <dsp:nvSpPr>
        <dsp:cNvPr id="0" name=""/>
        <dsp:cNvSpPr/>
      </dsp:nvSpPr>
      <dsp:spPr>
        <a:xfrm>
          <a:off x="489475" y="3246518"/>
          <a:ext cx="636723" cy="636723"/>
        </a:xfrm>
        <a:prstGeom prst="ellipse">
          <a:avLst/>
        </a:prstGeom>
        <a:solidFill>
          <a:schemeClr val="lt1">
            <a:hueOff val="0"/>
            <a:satOff val="0"/>
            <a:lumOff val="0"/>
            <a:alphaOff val="0"/>
          </a:schemeClr>
        </a:solidFill>
        <a:ln w="10795" cap="flat" cmpd="sng" algn="ctr">
          <a:solidFill>
            <a:schemeClr val="accent2">
              <a:hueOff val="-1164290"/>
              <a:satOff val="-67142"/>
              <a:lumOff val="6902"/>
              <a:alphaOff val="0"/>
            </a:schemeClr>
          </a:solidFill>
          <a:prstDash val="solid"/>
        </a:ln>
        <a:effectLst/>
      </dsp:spPr>
      <dsp:style>
        <a:lnRef idx="2">
          <a:scrgbClr r="0" g="0" b="0"/>
        </a:lnRef>
        <a:fillRef idx="1">
          <a:scrgbClr r="0" g="0" b="0"/>
        </a:fillRef>
        <a:effectRef idx="0">
          <a:scrgbClr r="0" g="0" b="0"/>
        </a:effectRef>
        <a:fontRef idx="minor"/>
      </dsp:style>
    </dsp:sp>
    <dsp:sp modelId="{DB3EB870-71CF-44C1-9B59-2164413F01CA}">
      <dsp:nvSpPr>
        <dsp:cNvPr id="0" name=""/>
        <dsp:cNvSpPr/>
      </dsp:nvSpPr>
      <dsp:spPr>
        <a:xfrm>
          <a:off x="388838" y="4074162"/>
          <a:ext cx="5182545" cy="509379"/>
        </a:xfrm>
        <a:prstGeom prst="rect">
          <a:avLst/>
        </a:prstGeom>
        <a:solidFill>
          <a:schemeClr val="accent2">
            <a:hueOff val="-1455363"/>
            <a:satOff val="-83928"/>
            <a:lumOff val="862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4320" tIns="66040" rIns="66040" bIns="66040" numCol="1" spcCol="1270" anchor="ctr" anchorCtr="0">
          <a:noAutofit/>
        </a:bodyPr>
        <a:lstStyle/>
        <a:p>
          <a:pPr lvl="0" algn="l" defTabSz="1155700" rtl="0">
            <a:lnSpc>
              <a:spcPct val="90000"/>
            </a:lnSpc>
            <a:spcBef>
              <a:spcPct val="0"/>
            </a:spcBef>
            <a:spcAft>
              <a:spcPct val="35000"/>
            </a:spcAft>
          </a:pPr>
          <a:r>
            <a:rPr lang="nl-NL" sz="2600" kern="1200" dirty="0" smtClean="0">
              <a:solidFill>
                <a:schemeClr val="tx1"/>
              </a:solidFill>
            </a:rPr>
            <a:t>Pressure Coolwater Propulsion</a:t>
          </a:r>
          <a:endParaRPr lang="en-US" sz="2600" kern="1200" dirty="0">
            <a:solidFill>
              <a:schemeClr val="tx1"/>
            </a:solidFill>
          </a:endParaRPr>
        </a:p>
      </dsp:txBody>
      <dsp:txXfrm>
        <a:off x="388838" y="4074162"/>
        <a:ext cx="5182545" cy="509379"/>
      </dsp:txXfrm>
    </dsp:sp>
    <dsp:sp modelId="{18E36C54-3955-40DF-B5A1-8453BDB07FD6}">
      <dsp:nvSpPr>
        <dsp:cNvPr id="0" name=""/>
        <dsp:cNvSpPr/>
      </dsp:nvSpPr>
      <dsp:spPr>
        <a:xfrm>
          <a:off x="70476" y="4010490"/>
          <a:ext cx="636723" cy="636723"/>
        </a:xfrm>
        <a:prstGeom prst="ellipse">
          <a:avLst/>
        </a:prstGeom>
        <a:solidFill>
          <a:schemeClr val="lt1">
            <a:hueOff val="0"/>
            <a:satOff val="0"/>
            <a:lumOff val="0"/>
            <a:alphaOff val="0"/>
          </a:schemeClr>
        </a:solidFill>
        <a:ln w="10795"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C71B2-7B22-4D13-8CBC-07C1829E458E}">
      <dsp:nvSpPr>
        <dsp:cNvPr id="0" name=""/>
        <dsp:cNvSpPr/>
      </dsp:nvSpPr>
      <dsp:spPr>
        <a:xfrm>
          <a:off x="0" y="53949"/>
          <a:ext cx="8778240" cy="3388400"/>
        </a:xfrm>
        <a:prstGeom prst="chevron">
          <a:avLst>
            <a:gd name="adj" fmla="val 40000"/>
          </a:avLst>
        </a:prstGeom>
        <a:solidFill>
          <a:schemeClr val="accent1">
            <a:hueOff val="0"/>
            <a:satOff val="0"/>
            <a:lumOff val="0"/>
            <a:alpha val="26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70CFC-B49B-4F36-8F37-0E49D868A0B1}">
      <dsp:nvSpPr>
        <dsp:cNvPr id="0" name=""/>
        <dsp:cNvSpPr/>
      </dsp:nvSpPr>
      <dsp:spPr>
        <a:xfrm>
          <a:off x="2340863" y="901049"/>
          <a:ext cx="7412736" cy="33884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nl-NL" sz="2000" kern="1200" dirty="0" smtClean="0">
              <a:solidFill>
                <a:schemeClr val="accent5">
                  <a:lumMod val="50000"/>
                </a:schemeClr>
              </a:solidFill>
              <a:latin typeface="+mj-lt"/>
            </a:rPr>
            <a:t>The front engineroom is technically not an engineroom because there are no cobustion engines. Only the bowthrusters are located in this room which are provided by power from the back. </a:t>
          </a:r>
        </a:p>
        <a:p>
          <a:pPr lvl="0" algn="ctr" defTabSz="889000" rtl="0">
            <a:lnSpc>
              <a:spcPct val="90000"/>
            </a:lnSpc>
            <a:spcBef>
              <a:spcPct val="0"/>
            </a:spcBef>
            <a:spcAft>
              <a:spcPct val="35000"/>
            </a:spcAft>
          </a:pPr>
          <a:endParaRPr lang="nl-NL" sz="2000" kern="1200" dirty="0" smtClean="0">
            <a:solidFill>
              <a:schemeClr val="accent5">
                <a:lumMod val="50000"/>
              </a:schemeClr>
            </a:solidFill>
            <a:latin typeface="+mj-lt"/>
          </a:endParaRPr>
        </a:p>
        <a:p>
          <a:pPr lvl="0" algn="ctr" defTabSz="889000" rtl="0">
            <a:lnSpc>
              <a:spcPct val="90000"/>
            </a:lnSpc>
            <a:spcBef>
              <a:spcPct val="0"/>
            </a:spcBef>
            <a:spcAft>
              <a:spcPct val="35000"/>
            </a:spcAft>
          </a:pPr>
          <a:r>
            <a:rPr lang="nl-NL" sz="2000" kern="1200" dirty="0" smtClean="0">
              <a:solidFill>
                <a:schemeClr val="accent5">
                  <a:lumMod val="50000"/>
                </a:schemeClr>
              </a:solidFill>
              <a:latin typeface="+mj-lt"/>
            </a:rPr>
            <a:t>Because this is no engine room there is also no emergeny exit provided. </a:t>
          </a:r>
        </a:p>
        <a:p>
          <a:pPr lvl="0" algn="ctr" defTabSz="889000" rtl="0">
            <a:lnSpc>
              <a:spcPct val="90000"/>
            </a:lnSpc>
            <a:spcBef>
              <a:spcPct val="0"/>
            </a:spcBef>
            <a:spcAft>
              <a:spcPct val="35000"/>
            </a:spcAft>
          </a:pPr>
          <a:endParaRPr lang="nl-NL" sz="2000" kern="1200" dirty="0" smtClean="0">
            <a:solidFill>
              <a:schemeClr val="accent5">
                <a:lumMod val="50000"/>
              </a:schemeClr>
            </a:solidFill>
            <a:latin typeface="+mj-lt"/>
          </a:endParaRPr>
        </a:p>
        <a:p>
          <a:pPr lvl="0" algn="ctr" defTabSz="889000" rtl="0">
            <a:lnSpc>
              <a:spcPct val="90000"/>
            </a:lnSpc>
            <a:spcBef>
              <a:spcPct val="0"/>
            </a:spcBef>
            <a:spcAft>
              <a:spcPct val="35000"/>
            </a:spcAft>
          </a:pPr>
          <a:r>
            <a:rPr lang="nl-NL" sz="2000" kern="1200" dirty="0" smtClean="0">
              <a:solidFill>
                <a:schemeClr val="accent5">
                  <a:lumMod val="50000"/>
                </a:schemeClr>
              </a:solidFill>
              <a:latin typeface="+mj-lt"/>
            </a:rPr>
            <a:t>For the rest you can find electrical cabinets that are providing power to the accomodation and to the wheelhouse.</a:t>
          </a:r>
          <a:endParaRPr lang="en-US" sz="2000" kern="1200" dirty="0">
            <a:solidFill>
              <a:schemeClr val="accent5">
                <a:lumMod val="50000"/>
              </a:schemeClr>
            </a:solidFill>
            <a:latin typeface="+mj-lt"/>
          </a:endParaRPr>
        </a:p>
      </dsp:txBody>
      <dsp:txXfrm>
        <a:off x="2440106" y="1000292"/>
        <a:ext cx="7214250" cy="31899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1/3/2025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1/3/2025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2815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1008846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2838463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924042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159869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14</a:t>
            </a:fld>
            <a:endParaRPr lang="en-US"/>
          </a:p>
        </p:txBody>
      </p:sp>
    </p:spTree>
    <p:extLst>
      <p:ext uri="{BB962C8B-B14F-4D97-AF65-F5344CB8AC3E}">
        <p14:creationId xmlns:p14="http://schemas.microsoft.com/office/powerpoint/2010/main" val="2373982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15</a:t>
            </a:fld>
            <a:endParaRPr lang="en-US"/>
          </a:p>
        </p:txBody>
      </p:sp>
    </p:spTree>
    <p:extLst>
      <p:ext uri="{BB962C8B-B14F-4D97-AF65-F5344CB8AC3E}">
        <p14:creationId xmlns:p14="http://schemas.microsoft.com/office/powerpoint/2010/main" val="2752869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1582184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17</a:t>
            </a:fld>
            <a:endParaRPr lang="en-US"/>
          </a:p>
        </p:txBody>
      </p:sp>
    </p:spTree>
    <p:extLst>
      <p:ext uri="{BB962C8B-B14F-4D97-AF65-F5344CB8AC3E}">
        <p14:creationId xmlns:p14="http://schemas.microsoft.com/office/powerpoint/2010/main" val="4128871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975954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266493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1775677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2512703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21</a:t>
            </a:fld>
            <a:endParaRPr lang="en-US"/>
          </a:p>
        </p:txBody>
      </p:sp>
    </p:spTree>
    <p:extLst>
      <p:ext uri="{BB962C8B-B14F-4D97-AF65-F5344CB8AC3E}">
        <p14:creationId xmlns:p14="http://schemas.microsoft.com/office/powerpoint/2010/main" val="850803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22</a:t>
            </a:fld>
            <a:endParaRPr lang="en-US"/>
          </a:p>
        </p:txBody>
      </p:sp>
    </p:spTree>
    <p:extLst>
      <p:ext uri="{BB962C8B-B14F-4D97-AF65-F5344CB8AC3E}">
        <p14:creationId xmlns:p14="http://schemas.microsoft.com/office/powerpoint/2010/main" val="3396786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23</a:t>
            </a:fld>
            <a:endParaRPr lang="en-US"/>
          </a:p>
        </p:txBody>
      </p:sp>
    </p:spTree>
    <p:extLst>
      <p:ext uri="{BB962C8B-B14F-4D97-AF65-F5344CB8AC3E}">
        <p14:creationId xmlns:p14="http://schemas.microsoft.com/office/powerpoint/2010/main" val="3725527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24</a:t>
            </a:fld>
            <a:endParaRPr lang="en-US"/>
          </a:p>
        </p:txBody>
      </p:sp>
    </p:spTree>
    <p:extLst>
      <p:ext uri="{BB962C8B-B14F-4D97-AF65-F5344CB8AC3E}">
        <p14:creationId xmlns:p14="http://schemas.microsoft.com/office/powerpoint/2010/main" val="1777680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25</a:t>
            </a:fld>
            <a:endParaRPr lang="en-US"/>
          </a:p>
        </p:txBody>
      </p:sp>
    </p:spTree>
    <p:extLst>
      <p:ext uri="{BB962C8B-B14F-4D97-AF65-F5344CB8AC3E}">
        <p14:creationId xmlns:p14="http://schemas.microsoft.com/office/powerpoint/2010/main" val="1945714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26</a:t>
            </a:fld>
            <a:endParaRPr lang="en-US"/>
          </a:p>
        </p:txBody>
      </p:sp>
    </p:spTree>
    <p:extLst>
      <p:ext uri="{BB962C8B-B14F-4D97-AF65-F5344CB8AC3E}">
        <p14:creationId xmlns:p14="http://schemas.microsoft.com/office/powerpoint/2010/main" val="1550105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27</a:t>
            </a:fld>
            <a:endParaRPr lang="en-US"/>
          </a:p>
        </p:txBody>
      </p:sp>
    </p:spTree>
    <p:extLst>
      <p:ext uri="{BB962C8B-B14F-4D97-AF65-F5344CB8AC3E}">
        <p14:creationId xmlns:p14="http://schemas.microsoft.com/office/powerpoint/2010/main" val="3305400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28</a:t>
            </a:fld>
            <a:endParaRPr lang="en-US"/>
          </a:p>
        </p:txBody>
      </p:sp>
    </p:spTree>
    <p:extLst>
      <p:ext uri="{BB962C8B-B14F-4D97-AF65-F5344CB8AC3E}">
        <p14:creationId xmlns:p14="http://schemas.microsoft.com/office/powerpoint/2010/main" val="457334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29</a:t>
            </a:fld>
            <a:endParaRPr lang="en-US"/>
          </a:p>
        </p:txBody>
      </p:sp>
    </p:spTree>
    <p:extLst>
      <p:ext uri="{BB962C8B-B14F-4D97-AF65-F5344CB8AC3E}">
        <p14:creationId xmlns:p14="http://schemas.microsoft.com/office/powerpoint/2010/main" val="3876076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2962570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30</a:t>
            </a:fld>
            <a:endParaRPr lang="en-US"/>
          </a:p>
        </p:txBody>
      </p:sp>
    </p:spTree>
    <p:extLst>
      <p:ext uri="{BB962C8B-B14F-4D97-AF65-F5344CB8AC3E}">
        <p14:creationId xmlns:p14="http://schemas.microsoft.com/office/powerpoint/2010/main" val="2233815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31</a:t>
            </a:fld>
            <a:endParaRPr lang="en-US"/>
          </a:p>
        </p:txBody>
      </p:sp>
    </p:spTree>
    <p:extLst>
      <p:ext uri="{BB962C8B-B14F-4D97-AF65-F5344CB8AC3E}">
        <p14:creationId xmlns:p14="http://schemas.microsoft.com/office/powerpoint/2010/main" val="3624120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32</a:t>
            </a:fld>
            <a:endParaRPr lang="en-US"/>
          </a:p>
        </p:txBody>
      </p:sp>
    </p:spTree>
    <p:extLst>
      <p:ext uri="{BB962C8B-B14F-4D97-AF65-F5344CB8AC3E}">
        <p14:creationId xmlns:p14="http://schemas.microsoft.com/office/powerpoint/2010/main" val="4117722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33</a:t>
            </a:fld>
            <a:endParaRPr lang="en-US"/>
          </a:p>
        </p:txBody>
      </p:sp>
    </p:spTree>
    <p:extLst>
      <p:ext uri="{BB962C8B-B14F-4D97-AF65-F5344CB8AC3E}">
        <p14:creationId xmlns:p14="http://schemas.microsoft.com/office/powerpoint/2010/main" val="894112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34</a:t>
            </a:fld>
            <a:endParaRPr lang="en-US"/>
          </a:p>
        </p:txBody>
      </p:sp>
    </p:spTree>
    <p:extLst>
      <p:ext uri="{BB962C8B-B14F-4D97-AF65-F5344CB8AC3E}">
        <p14:creationId xmlns:p14="http://schemas.microsoft.com/office/powerpoint/2010/main" val="4292642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35</a:t>
            </a:fld>
            <a:endParaRPr lang="en-US"/>
          </a:p>
        </p:txBody>
      </p:sp>
    </p:spTree>
    <p:extLst>
      <p:ext uri="{BB962C8B-B14F-4D97-AF65-F5344CB8AC3E}">
        <p14:creationId xmlns:p14="http://schemas.microsoft.com/office/powerpoint/2010/main" val="342990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36</a:t>
            </a:fld>
            <a:endParaRPr lang="en-US"/>
          </a:p>
        </p:txBody>
      </p:sp>
    </p:spTree>
    <p:extLst>
      <p:ext uri="{BB962C8B-B14F-4D97-AF65-F5344CB8AC3E}">
        <p14:creationId xmlns:p14="http://schemas.microsoft.com/office/powerpoint/2010/main" val="3986377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37</a:t>
            </a:fld>
            <a:endParaRPr lang="en-US"/>
          </a:p>
        </p:txBody>
      </p:sp>
    </p:spTree>
    <p:extLst>
      <p:ext uri="{BB962C8B-B14F-4D97-AF65-F5344CB8AC3E}">
        <p14:creationId xmlns:p14="http://schemas.microsoft.com/office/powerpoint/2010/main" val="2236075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38</a:t>
            </a:fld>
            <a:endParaRPr lang="en-US"/>
          </a:p>
        </p:txBody>
      </p:sp>
    </p:spTree>
    <p:extLst>
      <p:ext uri="{BB962C8B-B14F-4D97-AF65-F5344CB8AC3E}">
        <p14:creationId xmlns:p14="http://schemas.microsoft.com/office/powerpoint/2010/main" val="2614997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39</a:t>
            </a:fld>
            <a:endParaRPr lang="en-US"/>
          </a:p>
        </p:txBody>
      </p:sp>
    </p:spTree>
    <p:extLst>
      <p:ext uri="{BB962C8B-B14F-4D97-AF65-F5344CB8AC3E}">
        <p14:creationId xmlns:p14="http://schemas.microsoft.com/office/powerpoint/2010/main" val="115171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3812603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40</a:t>
            </a:fld>
            <a:endParaRPr lang="en-US"/>
          </a:p>
        </p:txBody>
      </p:sp>
    </p:spTree>
    <p:extLst>
      <p:ext uri="{BB962C8B-B14F-4D97-AF65-F5344CB8AC3E}">
        <p14:creationId xmlns:p14="http://schemas.microsoft.com/office/powerpoint/2010/main" val="53959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41</a:t>
            </a:fld>
            <a:endParaRPr lang="en-US"/>
          </a:p>
        </p:txBody>
      </p:sp>
    </p:spTree>
    <p:extLst>
      <p:ext uri="{BB962C8B-B14F-4D97-AF65-F5344CB8AC3E}">
        <p14:creationId xmlns:p14="http://schemas.microsoft.com/office/powerpoint/2010/main" val="2274552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42</a:t>
            </a:fld>
            <a:endParaRPr lang="en-US"/>
          </a:p>
        </p:txBody>
      </p:sp>
    </p:spTree>
    <p:extLst>
      <p:ext uri="{BB962C8B-B14F-4D97-AF65-F5344CB8AC3E}">
        <p14:creationId xmlns:p14="http://schemas.microsoft.com/office/powerpoint/2010/main" val="88886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1833017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395080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4094271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3957422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283052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460" y="0"/>
            <a:ext cx="12188952" cy="6858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8" name="map" descr="Map of North America"/>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8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dirty="0"/>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smtClean="0"/>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accent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extLst>
      <p:ext uri="{BB962C8B-B14F-4D97-AF65-F5344CB8AC3E}">
        <p14:creationId xmlns:p14="http://schemas.microsoft.com/office/powerpoint/2010/main" val="166922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3200400"/>
          </a:xfrm>
        </p:spPr>
        <p:txBody>
          <a:bodyPr anchor="b">
            <a:noAutofit/>
          </a:bodyPr>
          <a:lstStyle>
            <a:lvl1pPr algn="l">
              <a:defRPr sz="40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684213" y="4038601"/>
            <a:ext cx="3886200" cy="21336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F7E3B2C8-FED9-4752-B8D0-935D959144BB}" type="datetime1">
              <a:rPr lang="en-US" smtClean="0"/>
              <a:t>1/3/2025</a:t>
            </a:fld>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261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B9A365A1-D08F-4163-A48F-574F5A8B08BB}" type="datetime1">
              <a:rPr lang="en-US" smtClean="0"/>
              <a:t>1/3/2025</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73575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7CC6BD15-6169-4F5B-A109-A869ED88167E}" type="datetime1">
              <a:rPr lang="en-US" smtClean="0"/>
              <a:t>1/3/2025</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9195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AA94E6EE-E4C7-4C54-AA33-D24FC6441998}" type="datetime1">
              <a:rPr lang="en-US" smtClean="0"/>
              <a:t>1/3/2025</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3399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smtClean="0"/>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4" name="Date Placeholder 3"/>
          <p:cNvSpPr>
            <a:spLocks noGrp="1"/>
          </p:cNvSpPr>
          <p:nvPr>
            <p:ph type="dt" sz="half" idx="10"/>
          </p:nvPr>
        </p:nvSpPr>
        <p:spPr/>
        <p:txBody>
          <a:bodyPr/>
          <a:lstStyle/>
          <a:p>
            <a:fld id="{16C845AF-672B-488A-881E-6E27F6156EAB}" type="datetime1">
              <a:rPr lang="en-US" smtClean="0"/>
              <a:t>1/3/2025</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22682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hasCustomPrompt="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9AA4940-7F04-44EE-9ED5-BEC598359599}" type="datetime1">
              <a:rPr lang="en-US" smtClean="0"/>
              <a:t>1/3/2025</a:t>
            </a:fld>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dirty="0"/>
          </a:p>
        </p:txBody>
      </p:sp>
    </p:spTree>
    <p:extLst>
      <p:ext uri="{BB962C8B-B14F-4D97-AF65-F5344CB8AC3E}">
        <p14:creationId xmlns:p14="http://schemas.microsoft.com/office/powerpoint/2010/main" val="284344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13255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9AF4528F-0F96-4C65-B8AF-D2A1168FCCB5}" type="datetime1">
              <a:rPr lang="en-US" smtClean="0"/>
              <a:t>1/3/2025</a:t>
            </a:fld>
            <a:endParaRPr lang="en-US"/>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68615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mparison 3-up">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13255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08836" y="1828799"/>
            <a:ext cx="3108960" cy="838201"/>
          </a:xfrm>
        </p:spPr>
        <p:txBody>
          <a:bodyPr anchor="ctr">
            <a:normAutofit/>
          </a:bodyPr>
          <a:lstStyle>
            <a:lvl1pPr marL="0" indent="0">
              <a:spcBef>
                <a:spcPts val="0"/>
              </a:spcBef>
              <a:buNone/>
              <a:defRPr sz="2200" b="0" cap="all" baseline="0">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Picture Placeholder 14" descr="An empty placeholder to add an image. Click on the placeholder and select the image that you wish to add"/>
          <p:cNvSpPr>
            <a:spLocks noGrp="1"/>
          </p:cNvSpPr>
          <p:nvPr>
            <p:ph type="pic" sz="quarter" idx="19"/>
          </p:nvPr>
        </p:nvSpPr>
        <p:spPr>
          <a:xfrm>
            <a:off x="1208836" y="2750600"/>
            <a:ext cx="3108959" cy="3421599"/>
          </a:xfrm>
        </p:spPr>
        <p:txBody>
          <a:bodyPr/>
          <a:lstStyle>
            <a:lvl1pPr marL="45720" marR="0" indent="0" algn="l" defTabSz="914400" rtl="0" eaLnBrk="1" fontAlgn="auto" latinLnBrk="0" hangingPunct="1">
              <a:lnSpc>
                <a:spcPct val="90000"/>
              </a:lnSpc>
              <a:spcBef>
                <a:spcPts val="1800"/>
              </a:spcBef>
              <a:spcAft>
                <a:spcPts val="0"/>
              </a:spcAft>
              <a:buClr>
                <a:schemeClr val="tx1"/>
              </a:buClr>
              <a:buSzPct val="80000"/>
              <a:buFont typeface="Arial" pitchFamily="34" charset="0"/>
              <a:buNone/>
              <a:tabLst/>
              <a:defRPr/>
            </a:lvl1pPr>
          </a:lstStyle>
          <a:p>
            <a:r>
              <a:rPr lang="en-US" smtClean="0"/>
              <a:t>Click icon to add picture</a:t>
            </a:r>
            <a:endParaRPr lang="en-US" dirty="0"/>
          </a:p>
        </p:txBody>
      </p:sp>
      <p:sp>
        <p:nvSpPr>
          <p:cNvPr id="10" name="Text Placeholder 2"/>
          <p:cNvSpPr>
            <a:spLocks noGrp="1"/>
          </p:cNvSpPr>
          <p:nvPr>
            <p:ph type="body" idx="13"/>
          </p:nvPr>
        </p:nvSpPr>
        <p:spPr>
          <a:xfrm>
            <a:off x="4539933" y="1828799"/>
            <a:ext cx="3108960" cy="838201"/>
          </a:xfrm>
        </p:spPr>
        <p:txBody>
          <a:bodyPr anchor="ctr">
            <a:normAutofit/>
          </a:bodyPr>
          <a:lstStyle>
            <a:lvl1pPr marL="0" indent="0">
              <a:spcBef>
                <a:spcPts val="0"/>
              </a:spcBef>
              <a:buNone/>
              <a:defRPr sz="2200" b="0" cap="all" baseline="0">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Picture Placeholder 14" descr="An empty placeholder to add an image. Click on the placeholder and select the image that you wish to add"/>
          <p:cNvSpPr>
            <a:spLocks noGrp="1"/>
          </p:cNvSpPr>
          <p:nvPr>
            <p:ph type="pic" sz="quarter" idx="17"/>
          </p:nvPr>
        </p:nvSpPr>
        <p:spPr>
          <a:xfrm>
            <a:off x="4539933" y="2750600"/>
            <a:ext cx="3108959" cy="3421599"/>
          </a:xfrm>
        </p:spPr>
        <p:txBody>
          <a:bodyPr/>
          <a:lstStyle>
            <a:lvl1pPr marL="45720" marR="0" indent="0" algn="l" defTabSz="914400" rtl="0" eaLnBrk="1" fontAlgn="auto" latinLnBrk="0" hangingPunct="1">
              <a:lnSpc>
                <a:spcPct val="90000"/>
              </a:lnSpc>
              <a:spcBef>
                <a:spcPts val="1800"/>
              </a:spcBef>
              <a:spcAft>
                <a:spcPts val="0"/>
              </a:spcAft>
              <a:buClr>
                <a:schemeClr val="tx1"/>
              </a:buClr>
              <a:buSzPct val="80000"/>
              <a:buFont typeface="Arial" pitchFamily="34" charset="0"/>
              <a:buNone/>
              <a:tabLst/>
              <a:defRPr/>
            </a:lvl1pPr>
          </a:lstStyle>
          <a:p>
            <a:r>
              <a:rPr lang="en-US" smtClean="0"/>
              <a:t>Click icon to add picture</a:t>
            </a:r>
            <a:endParaRPr lang="en-US" dirty="0"/>
          </a:p>
        </p:txBody>
      </p:sp>
      <p:sp>
        <p:nvSpPr>
          <p:cNvPr id="12" name="Text Placeholder 2"/>
          <p:cNvSpPr>
            <a:spLocks noGrp="1"/>
          </p:cNvSpPr>
          <p:nvPr>
            <p:ph type="body" idx="15"/>
          </p:nvPr>
        </p:nvSpPr>
        <p:spPr>
          <a:xfrm>
            <a:off x="7862253" y="1828799"/>
            <a:ext cx="3108960" cy="838201"/>
          </a:xfrm>
        </p:spPr>
        <p:txBody>
          <a:bodyPr anchor="ctr">
            <a:normAutofit/>
          </a:bodyPr>
          <a:lstStyle>
            <a:lvl1pPr marL="0" indent="0">
              <a:spcBef>
                <a:spcPts val="0"/>
              </a:spcBef>
              <a:buNone/>
              <a:defRPr sz="2200" b="0" cap="all" baseline="0">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4" name="Picture Placeholder 14" descr="An empty placeholder to add an image. Click on the placeholder and select the image that you wish to add"/>
          <p:cNvSpPr>
            <a:spLocks noGrp="1"/>
          </p:cNvSpPr>
          <p:nvPr>
            <p:ph type="pic" sz="quarter" idx="18"/>
          </p:nvPr>
        </p:nvSpPr>
        <p:spPr>
          <a:xfrm>
            <a:off x="7862253" y="2750600"/>
            <a:ext cx="3108959" cy="3421599"/>
          </a:xfrm>
        </p:spPr>
        <p:txBody>
          <a:bodyPr/>
          <a:lstStyle>
            <a:lvl1pPr marL="45720" marR="0" indent="0" algn="l" defTabSz="914400" rtl="0" eaLnBrk="1" fontAlgn="auto" latinLnBrk="0" hangingPunct="1">
              <a:lnSpc>
                <a:spcPct val="90000"/>
              </a:lnSpc>
              <a:spcBef>
                <a:spcPts val="1800"/>
              </a:spcBef>
              <a:spcAft>
                <a:spcPts val="0"/>
              </a:spcAft>
              <a:buClr>
                <a:schemeClr val="tx1"/>
              </a:buClr>
              <a:buSzPct val="80000"/>
              <a:buFont typeface="Arial" pitchFamily="34" charset="0"/>
              <a:buNone/>
              <a:tabLst/>
              <a:defRPr/>
            </a:lvl1pPr>
          </a:lstStyle>
          <a:p>
            <a:r>
              <a:rPr lang="en-US" smtClean="0"/>
              <a:t>Click icon to add picture</a:t>
            </a:r>
            <a:endParaRPr lang="en-US" dirty="0"/>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7B328C9B-A0D4-429E-B220-795D09FEE865}" type="datetime1">
              <a:rPr lang="en-US" smtClean="0"/>
              <a:t>1/3/2025</a:t>
            </a:fld>
            <a:endParaRPr lang="en-US"/>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86182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39">
          <p15:clr>
            <a:srgbClr val="FBAE40"/>
          </p15:clr>
        </p15:guide>
        <p15:guide id="3" pos="6911">
          <p15:clr>
            <a:srgbClr val="FBAE40"/>
          </p15:clr>
        </p15:guide>
        <p15:guide id="4" pos="76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C55FFCA8-949B-4C4B-88E3-D1A67566DDFC}" type="datetime1">
              <a:rPr lang="en-US" smtClean="0"/>
              <a:t>1/3/2025</a:t>
            </a:fld>
            <a:endParaRPr lang="en-US"/>
          </a:p>
        </p:txBody>
      </p:sp>
      <p:sp>
        <p:nvSpPr>
          <p:cNvPr id="5" name="Slide Number Placeholder 4"/>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416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p>
        </p:txBody>
      </p:sp>
      <p:sp>
        <p:nvSpPr>
          <p:cNvPr id="2" name="Date Placeholder 1"/>
          <p:cNvSpPr>
            <a:spLocks noGrp="1"/>
          </p:cNvSpPr>
          <p:nvPr>
            <p:ph type="dt" sz="half" idx="10"/>
          </p:nvPr>
        </p:nvSpPr>
        <p:spPr/>
        <p:txBody>
          <a:bodyPr/>
          <a:lstStyle/>
          <a:p>
            <a:fld id="{5E76CA00-3225-4FE5-8887-17546E635ED0}" type="datetime1">
              <a:rPr lang="en-US" smtClean="0"/>
              <a:t>1/3/2025</a:t>
            </a:fld>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421328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32004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hasCustomPrompt="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684213" y="4038600"/>
            <a:ext cx="3886200" cy="21336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5264F72E-C84C-4385-A47E-E3DFFC7623FA}" type="datetime1">
              <a:rPr lang="en-US" smtClean="0"/>
              <a:t>1/3/2025</a:t>
            </a:fld>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619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50B4CC2D-5841-49B5-B101-95A01E3776A5}" type="datetime1">
              <a:rPr lang="en-US" smtClean="0"/>
              <a:t>1/3/2025</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9493613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6.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3" Type="http://schemas.openxmlformats.org/officeDocument/2006/relationships/diagramColors" Target="../diagrams/colors5.xml"/><Relationship Id="rId18" Type="http://schemas.openxmlformats.org/officeDocument/2006/relationships/diagramColors" Target="../diagrams/colors6.xml"/><Relationship Id="rId26" Type="http://schemas.openxmlformats.org/officeDocument/2006/relationships/diagramLayout" Target="../diagrams/layout8.xml"/><Relationship Id="rId39" Type="http://schemas.microsoft.com/office/2007/relationships/diagramDrawing" Target="../diagrams/drawing10.xml"/><Relationship Id="rId21" Type="http://schemas.openxmlformats.org/officeDocument/2006/relationships/diagramLayout" Target="../diagrams/layout7.xml"/><Relationship Id="rId34" Type="http://schemas.microsoft.com/office/2007/relationships/diagramDrawing" Target="../diagrams/drawing9.xml"/><Relationship Id="rId42" Type="http://schemas.openxmlformats.org/officeDocument/2006/relationships/diagramQuickStyle" Target="../diagrams/quickStyle11.xml"/><Relationship Id="rId7" Type="http://schemas.openxmlformats.org/officeDocument/2006/relationships/diagramQuickStyle" Target="../diagrams/quickStyle4.xml"/><Relationship Id="rId2" Type="http://schemas.openxmlformats.org/officeDocument/2006/relationships/notesSlide" Target="../notesSlides/notesSlide33.xml"/><Relationship Id="rId16" Type="http://schemas.openxmlformats.org/officeDocument/2006/relationships/diagramLayout" Target="../diagrams/layout6.xml"/><Relationship Id="rId20" Type="http://schemas.openxmlformats.org/officeDocument/2006/relationships/diagramData" Target="../diagrams/data7.xml"/><Relationship Id="rId29" Type="http://schemas.microsoft.com/office/2007/relationships/diagramDrawing" Target="../diagrams/drawing8.xml"/><Relationship Id="rId41" Type="http://schemas.openxmlformats.org/officeDocument/2006/relationships/diagramLayout" Target="../diagrams/layout11.xm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diagramLayout" Target="../diagrams/layout5.xml"/><Relationship Id="rId24" Type="http://schemas.microsoft.com/office/2007/relationships/diagramDrawing" Target="../diagrams/drawing7.xml"/><Relationship Id="rId32" Type="http://schemas.openxmlformats.org/officeDocument/2006/relationships/diagramQuickStyle" Target="../diagrams/quickStyle9.xml"/><Relationship Id="rId37" Type="http://schemas.openxmlformats.org/officeDocument/2006/relationships/diagramQuickStyle" Target="../diagrams/quickStyle10.xml"/><Relationship Id="rId40" Type="http://schemas.openxmlformats.org/officeDocument/2006/relationships/diagramData" Target="../diagrams/data11.xml"/><Relationship Id="rId5" Type="http://schemas.openxmlformats.org/officeDocument/2006/relationships/diagramData" Target="../diagrams/data4.xml"/><Relationship Id="rId15" Type="http://schemas.openxmlformats.org/officeDocument/2006/relationships/diagramData" Target="../diagrams/data6.xml"/><Relationship Id="rId23" Type="http://schemas.openxmlformats.org/officeDocument/2006/relationships/diagramColors" Target="../diagrams/colors7.xml"/><Relationship Id="rId28" Type="http://schemas.openxmlformats.org/officeDocument/2006/relationships/diagramColors" Target="../diagrams/colors8.xml"/><Relationship Id="rId36" Type="http://schemas.openxmlformats.org/officeDocument/2006/relationships/diagramLayout" Target="../diagrams/layout10.xml"/><Relationship Id="rId10" Type="http://schemas.openxmlformats.org/officeDocument/2006/relationships/diagramData" Target="../diagrams/data5.xml"/><Relationship Id="rId19" Type="http://schemas.microsoft.com/office/2007/relationships/diagramDrawing" Target="../diagrams/drawing6.xml"/><Relationship Id="rId31" Type="http://schemas.openxmlformats.org/officeDocument/2006/relationships/diagramLayout" Target="../diagrams/layout9.xml"/><Relationship Id="rId44" Type="http://schemas.microsoft.com/office/2007/relationships/diagramDrawing" Target="../diagrams/drawing11.xml"/><Relationship Id="rId4" Type="http://schemas.openxmlformats.org/officeDocument/2006/relationships/image" Target="../media/image2.png"/><Relationship Id="rId9" Type="http://schemas.microsoft.com/office/2007/relationships/diagramDrawing" Target="../diagrams/drawing4.xml"/><Relationship Id="rId14" Type="http://schemas.microsoft.com/office/2007/relationships/diagramDrawing" Target="../diagrams/drawing5.xml"/><Relationship Id="rId22" Type="http://schemas.openxmlformats.org/officeDocument/2006/relationships/diagramQuickStyle" Target="../diagrams/quickStyle7.xml"/><Relationship Id="rId27" Type="http://schemas.openxmlformats.org/officeDocument/2006/relationships/diagramQuickStyle" Target="../diagrams/quickStyle8.xml"/><Relationship Id="rId30" Type="http://schemas.openxmlformats.org/officeDocument/2006/relationships/diagramData" Target="../diagrams/data9.xml"/><Relationship Id="rId35" Type="http://schemas.openxmlformats.org/officeDocument/2006/relationships/diagramData" Target="../diagrams/data10.xml"/><Relationship Id="rId43" Type="http://schemas.openxmlformats.org/officeDocument/2006/relationships/diagramColors" Target="../diagrams/colors11.xml"/><Relationship Id="rId8" Type="http://schemas.openxmlformats.org/officeDocument/2006/relationships/diagramColors" Target="../diagrams/colors4.xml"/><Relationship Id="rId3" Type="http://schemas.openxmlformats.org/officeDocument/2006/relationships/image" Target="../media/image49.jpg"/><Relationship Id="rId12" Type="http://schemas.openxmlformats.org/officeDocument/2006/relationships/diagramQuickStyle" Target="../diagrams/quickStyle5.xml"/><Relationship Id="rId17" Type="http://schemas.openxmlformats.org/officeDocument/2006/relationships/diagramQuickStyle" Target="../diagrams/quickStyle6.xml"/><Relationship Id="rId25" Type="http://schemas.openxmlformats.org/officeDocument/2006/relationships/diagramData" Target="../diagrams/data8.xml"/><Relationship Id="rId33" Type="http://schemas.openxmlformats.org/officeDocument/2006/relationships/diagramColors" Target="../diagrams/colors9.xml"/><Relationship Id="rId38" Type="http://schemas.openxmlformats.org/officeDocument/2006/relationships/diagramColors" Target="../diagrams/colors10.xml"/></Relationships>
</file>

<file path=ppt/slides/_rels/slide34.xml.rels><?xml version="1.0" encoding="UTF-8" standalone="yes"?>
<Relationships xmlns="http://schemas.openxmlformats.org/package/2006/relationships"><Relationship Id="rId13" Type="http://schemas.openxmlformats.org/officeDocument/2006/relationships/diagramColors" Target="../diagrams/colors13.xml"/><Relationship Id="rId18" Type="http://schemas.openxmlformats.org/officeDocument/2006/relationships/diagramColors" Target="../diagrams/colors14.xml"/><Relationship Id="rId26" Type="http://schemas.openxmlformats.org/officeDocument/2006/relationships/diagramLayout" Target="../diagrams/layout16.xml"/><Relationship Id="rId39" Type="http://schemas.microsoft.com/office/2007/relationships/diagramDrawing" Target="../diagrams/drawing18.xml"/><Relationship Id="rId21" Type="http://schemas.openxmlformats.org/officeDocument/2006/relationships/diagramLayout" Target="../diagrams/layout15.xml"/><Relationship Id="rId34" Type="http://schemas.microsoft.com/office/2007/relationships/diagramDrawing" Target="../diagrams/drawing17.xml"/><Relationship Id="rId42" Type="http://schemas.openxmlformats.org/officeDocument/2006/relationships/diagramQuickStyle" Target="../diagrams/quickStyle19.xml"/><Relationship Id="rId7" Type="http://schemas.openxmlformats.org/officeDocument/2006/relationships/diagramQuickStyle" Target="../diagrams/quickStyle12.xml"/><Relationship Id="rId2" Type="http://schemas.openxmlformats.org/officeDocument/2006/relationships/notesSlide" Target="../notesSlides/notesSlide34.xml"/><Relationship Id="rId16" Type="http://schemas.openxmlformats.org/officeDocument/2006/relationships/diagramLayout" Target="../diagrams/layout14.xml"/><Relationship Id="rId20" Type="http://schemas.openxmlformats.org/officeDocument/2006/relationships/diagramData" Target="../diagrams/data15.xml"/><Relationship Id="rId29" Type="http://schemas.microsoft.com/office/2007/relationships/diagramDrawing" Target="../diagrams/drawing16.xml"/><Relationship Id="rId41" Type="http://schemas.openxmlformats.org/officeDocument/2006/relationships/diagramLayout" Target="../diagrams/layout19.xml"/><Relationship Id="rId1" Type="http://schemas.openxmlformats.org/officeDocument/2006/relationships/slideLayout" Target="../slideLayouts/slideLayout2.xml"/><Relationship Id="rId6" Type="http://schemas.openxmlformats.org/officeDocument/2006/relationships/diagramLayout" Target="../diagrams/layout12.xml"/><Relationship Id="rId11" Type="http://schemas.openxmlformats.org/officeDocument/2006/relationships/diagramLayout" Target="../diagrams/layout13.xml"/><Relationship Id="rId24" Type="http://schemas.microsoft.com/office/2007/relationships/diagramDrawing" Target="../diagrams/drawing15.xml"/><Relationship Id="rId32" Type="http://schemas.openxmlformats.org/officeDocument/2006/relationships/diagramQuickStyle" Target="../diagrams/quickStyle17.xml"/><Relationship Id="rId37" Type="http://schemas.openxmlformats.org/officeDocument/2006/relationships/diagramQuickStyle" Target="../diagrams/quickStyle18.xml"/><Relationship Id="rId40" Type="http://schemas.openxmlformats.org/officeDocument/2006/relationships/diagramData" Target="../diagrams/data19.xml"/><Relationship Id="rId5" Type="http://schemas.openxmlformats.org/officeDocument/2006/relationships/diagramData" Target="../diagrams/data12.xml"/><Relationship Id="rId15" Type="http://schemas.openxmlformats.org/officeDocument/2006/relationships/diagramData" Target="../diagrams/data14.xml"/><Relationship Id="rId23" Type="http://schemas.openxmlformats.org/officeDocument/2006/relationships/diagramColors" Target="../diagrams/colors15.xml"/><Relationship Id="rId28" Type="http://schemas.openxmlformats.org/officeDocument/2006/relationships/diagramColors" Target="../diagrams/colors16.xml"/><Relationship Id="rId36" Type="http://schemas.openxmlformats.org/officeDocument/2006/relationships/diagramLayout" Target="../diagrams/layout18.xml"/><Relationship Id="rId10" Type="http://schemas.openxmlformats.org/officeDocument/2006/relationships/diagramData" Target="../diagrams/data13.xml"/><Relationship Id="rId19" Type="http://schemas.microsoft.com/office/2007/relationships/diagramDrawing" Target="../diagrams/drawing14.xml"/><Relationship Id="rId31" Type="http://schemas.openxmlformats.org/officeDocument/2006/relationships/diagramLayout" Target="../diagrams/layout17.xml"/><Relationship Id="rId44" Type="http://schemas.microsoft.com/office/2007/relationships/diagramDrawing" Target="../diagrams/drawing19.xml"/><Relationship Id="rId4" Type="http://schemas.openxmlformats.org/officeDocument/2006/relationships/image" Target="../media/image2.png"/><Relationship Id="rId9" Type="http://schemas.microsoft.com/office/2007/relationships/diagramDrawing" Target="../diagrams/drawing12.xml"/><Relationship Id="rId14" Type="http://schemas.microsoft.com/office/2007/relationships/diagramDrawing" Target="../diagrams/drawing13.xml"/><Relationship Id="rId22" Type="http://schemas.openxmlformats.org/officeDocument/2006/relationships/diagramQuickStyle" Target="../diagrams/quickStyle15.xml"/><Relationship Id="rId27" Type="http://schemas.openxmlformats.org/officeDocument/2006/relationships/diagramQuickStyle" Target="../diagrams/quickStyle16.xml"/><Relationship Id="rId30" Type="http://schemas.openxmlformats.org/officeDocument/2006/relationships/diagramData" Target="../diagrams/data17.xml"/><Relationship Id="rId35" Type="http://schemas.openxmlformats.org/officeDocument/2006/relationships/diagramData" Target="../diagrams/data18.xml"/><Relationship Id="rId43" Type="http://schemas.openxmlformats.org/officeDocument/2006/relationships/diagramColors" Target="../diagrams/colors19.xml"/><Relationship Id="rId8" Type="http://schemas.openxmlformats.org/officeDocument/2006/relationships/diagramColors" Target="../diagrams/colors12.xml"/><Relationship Id="rId3" Type="http://schemas.openxmlformats.org/officeDocument/2006/relationships/image" Target="../media/image49.jpg"/><Relationship Id="rId12" Type="http://schemas.openxmlformats.org/officeDocument/2006/relationships/diagramQuickStyle" Target="../diagrams/quickStyle13.xml"/><Relationship Id="rId17" Type="http://schemas.openxmlformats.org/officeDocument/2006/relationships/diagramQuickStyle" Target="../diagrams/quickStyle14.xml"/><Relationship Id="rId25" Type="http://schemas.openxmlformats.org/officeDocument/2006/relationships/diagramData" Target="../diagrams/data16.xml"/><Relationship Id="rId33" Type="http://schemas.openxmlformats.org/officeDocument/2006/relationships/diagramColors" Target="../diagrams/colors17.xml"/><Relationship Id="rId38" Type="http://schemas.openxmlformats.org/officeDocument/2006/relationships/diagramColors" Target="../diagrams/colors18.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jp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753600" cy="3048001"/>
          </a:xfrm>
        </p:spPr>
        <p:txBody>
          <a:bodyPr/>
          <a:lstStyle/>
          <a:p>
            <a:r>
              <a:rPr lang="en-US" b="1" i="1" u="sng" dirty="0" smtClean="0">
                <a:latin typeface="Times New Roman" panose="02020603050405020304" pitchFamily="18" charset="0"/>
                <a:cs typeface="Times New Roman" panose="02020603050405020304" pitchFamily="18" charset="0"/>
              </a:rPr>
              <a:t>RIVER DRONE training </a:t>
            </a:r>
            <a:endParaRPr lang="en-US" b="1" i="1" u="sng"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962372" y="3717032"/>
            <a:ext cx="7848600" cy="1143000"/>
          </a:xfrm>
        </p:spPr>
        <p:txBody>
          <a:bodyPr/>
          <a:lstStyle/>
          <a:p>
            <a:pPr algn="r"/>
            <a:r>
              <a:rPr lang="en-US" b="1" i="1" u="sng" dirty="0" smtClean="0">
                <a:latin typeface="Times New Roman" panose="02020603050405020304" pitchFamily="18" charset="0"/>
                <a:cs typeface="Times New Roman" panose="02020603050405020304" pitchFamily="18" charset="0"/>
              </a:rPr>
              <a:t>Get familiarized with the future.</a:t>
            </a:r>
            <a:endParaRPr lang="en-US" b="1" i="1" u="sng"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38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 rooms AFT</a:t>
            </a:r>
            <a:endParaRPr lang="en-US" dirty="0"/>
          </a:p>
        </p:txBody>
      </p:sp>
      <p:sp>
        <p:nvSpPr>
          <p:cNvPr id="3" name="Content Placeholder 2"/>
          <p:cNvSpPr>
            <a:spLocks noGrp="1"/>
          </p:cNvSpPr>
          <p:nvPr>
            <p:ph idx="1"/>
          </p:nvPr>
        </p:nvSpPr>
        <p:spPr>
          <a:xfrm>
            <a:off x="549796" y="1828800"/>
            <a:ext cx="11050692" cy="979512"/>
          </a:xfrm>
        </p:spPr>
        <p:txBody>
          <a:bodyPr>
            <a:noAutofit/>
          </a:bodyPr>
          <a:lstStyle/>
          <a:p>
            <a:pPr lvl="0"/>
            <a:r>
              <a:rPr lang="nl-NL" sz="1200" dirty="0" smtClean="0">
                <a:solidFill>
                  <a:schemeClr val="accent5">
                    <a:lumMod val="50000"/>
                  </a:schemeClr>
                </a:solidFill>
                <a:latin typeface="+mj-lt"/>
              </a:rPr>
              <a:t>The aft. engine room is the heart of the complete vessel. All the electricity is distributed through here and gives power to all the propulsion drives. </a:t>
            </a:r>
            <a:endParaRPr lang="nl-NL" sz="1200" dirty="0">
              <a:solidFill>
                <a:schemeClr val="accent5">
                  <a:lumMod val="50000"/>
                </a:schemeClr>
              </a:solidFill>
              <a:latin typeface="+mj-lt"/>
            </a:endParaRPr>
          </a:p>
          <a:p>
            <a:pPr lvl="0"/>
            <a:r>
              <a:rPr lang="nl-NL" sz="1200" dirty="0" smtClean="0">
                <a:solidFill>
                  <a:schemeClr val="accent5">
                    <a:lumMod val="50000"/>
                  </a:schemeClr>
                </a:solidFill>
                <a:latin typeface="+mj-lt"/>
              </a:rPr>
              <a:t>The engine rooms are divided in 3 seperate rooms: </a:t>
            </a:r>
          </a:p>
          <a:p>
            <a:pPr lvl="2"/>
            <a:r>
              <a:rPr lang="nl-NL" sz="1050" b="1" u="sng" dirty="0" smtClean="0">
                <a:solidFill>
                  <a:schemeClr val="accent5">
                    <a:lumMod val="50000"/>
                  </a:schemeClr>
                </a:solidFill>
                <a:latin typeface="+mj-lt"/>
              </a:rPr>
              <a:t>Propulsion Room 		-		PS Engine Room			-	          SB Engine Room</a:t>
            </a:r>
          </a:p>
          <a:p>
            <a:pPr lvl="0"/>
            <a:endParaRPr lang="en-US" sz="1200" dirty="0">
              <a:solidFill>
                <a:schemeClr val="accent5">
                  <a:lumMod val="50000"/>
                </a:schemeClr>
              </a:solidFill>
              <a:latin typeface="+mj-l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796" y="2808312"/>
            <a:ext cx="1977684" cy="263691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4132" y="2808312"/>
            <a:ext cx="1977684" cy="263691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8468" y="2808312"/>
            <a:ext cx="1977684" cy="263691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22804" y="2808312"/>
            <a:ext cx="1977684" cy="2636912"/>
          </a:xfrm>
          <a:prstGeom prst="rect">
            <a:avLst/>
          </a:prstGeom>
          <a:ln>
            <a:noFill/>
          </a:ln>
          <a:effectLst>
            <a:outerShdw blurRad="292100" dist="139700" dir="2700000" algn="tl" rotWithShape="0">
              <a:srgbClr val="333333">
                <a:alpha val="65000"/>
              </a:srgbClr>
            </a:outerShdw>
          </a:effectLst>
        </p:spPr>
      </p:pic>
      <p:sp>
        <p:nvSpPr>
          <p:cNvPr id="9" name="Title 1"/>
          <p:cNvSpPr txBox="1">
            <a:spLocks/>
          </p:cNvSpPr>
          <p:nvPr/>
        </p:nvSpPr>
        <p:spPr>
          <a:xfrm>
            <a:off x="549796" y="5688632"/>
            <a:ext cx="1977684" cy="5558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200" i="1" dirty="0" smtClean="0"/>
              <a:t>Electrical Cabinets Propulsion Room</a:t>
            </a:r>
            <a:endParaRPr lang="en-US" sz="1200" i="1" dirty="0"/>
          </a:p>
        </p:txBody>
      </p:sp>
      <p:sp>
        <p:nvSpPr>
          <p:cNvPr id="10" name="Title 1"/>
          <p:cNvSpPr txBox="1">
            <a:spLocks/>
          </p:cNvSpPr>
          <p:nvPr/>
        </p:nvSpPr>
        <p:spPr>
          <a:xfrm>
            <a:off x="3574132" y="5681464"/>
            <a:ext cx="1977684" cy="5558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200" i="1" dirty="0" smtClean="0"/>
              <a:t>Equadrive Propulsion Room</a:t>
            </a:r>
            <a:endParaRPr lang="en-US" sz="1200" i="1" dirty="0"/>
          </a:p>
        </p:txBody>
      </p:sp>
      <p:sp>
        <p:nvSpPr>
          <p:cNvPr id="11" name="Title 1"/>
          <p:cNvSpPr txBox="1">
            <a:spLocks/>
          </p:cNvSpPr>
          <p:nvPr/>
        </p:nvSpPr>
        <p:spPr>
          <a:xfrm>
            <a:off x="6598468" y="5681464"/>
            <a:ext cx="1977684" cy="5558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200" i="1" dirty="0" smtClean="0"/>
              <a:t>Seafar / Misti Propulsion Room</a:t>
            </a:r>
            <a:endParaRPr lang="en-US" sz="1200" i="1" dirty="0"/>
          </a:p>
        </p:txBody>
      </p:sp>
      <p:sp>
        <p:nvSpPr>
          <p:cNvPr id="12" name="Title 1"/>
          <p:cNvSpPr txBox="1">
            <a:spLocks/>
          </p:cNvSpPr>
          <p:nvPr/>
        </p:nvSpPr>
        <p:spPr>
          <a:xfrm>
            <a:off x="9622804" y="5681464"/>
            <a:ext cx="1977684" cy="5630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200" i="1" dirty="0" smtClean="0"/>
              <a:t>Local controls </a:t>
            </a:r>
          </a:p>
          <a:p>
            <a:pPr algn="ctr"/>
            <a:r>
              <a:rPr lang="en-US" sz="1200" i="1" dirty="0" smtClean="0"/>
              <a:t>Propulsion Room</a:t>
            </a:r>
            <a:endParaRPr lang="en-US" sz="1200" i="1" dirty="0"/>
          </a:p>
        </p:txBody>
      </p:sp>
    </p:spTree>
    <p:extLst>
      <p:ext uri="{BB962C8B-B14F-4D97-AF65-F5344CB8AC3E}">
        <p14:creationId xmlns:p14="http://schemas.microsoft.com/office/powerpoint/2010/main" val="417697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Electrical cabinets – propulsion room</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6620" y="1844824"/>
            <a:ext cx="3312368" cy="4416491"/>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333772" y="2276872"/>
            <a:ext cx="6552728" cy="7920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200" dirty="0" smtClean="0"/>
              <a:t>These cabinets are fitted with all the components that are distributing the 480Vac to the equadrives. When you have an alarm like  below explained in the wheelhouse on your equadrives displays then you can find the solutions in the PS and SB side cabinets.</a:t>
            </a:r>
            <a:endParaRPr lang="en-US" sz="1200" dirty="0"/>
          </a:p>
        </p:txBody>
      </p:sp>
      <p:sp>
        <p:nvSpPr>
          <p:cNvPr id="8" name="Title 1"/>
          <p:cNvSpPr txBox="1">
            <a:spLocks/>
          </p:cNvSpPr>
          <p:nvPr/>
        </p:nvSpPr>
        <p:spPr>
          <a:xfrm>
            <a:off x="333772" y="4509120"/>
            <a:ext cx="7488832" cy="17521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marL="171450" indent="-171450">
              <a:buFontTx/>
              <a:buChar char="-"/>
            </a:pPr>
            <a:r>
              <a:rPr lang="en-US" sz="1200" dirty="0" smtClean="0">
                <a:solidFill>
                  <a:srgbClr val="FF0000"/>
                </a:solidFill>
              </a:rPr>
              <a:t>Vacon drive alarm: </a:t>
            </a:r>
            <a:r>
              <a:rPr lang="en-US" sz="1200" dirty="0" smtClean="0"/>
              <a:t>Coolwater pump is not running.</a:t>
            </a:r>
          </a:p>
          <a:p>
            <a:pPr marL="171450" indent="-171450">
              <a:buFontTx/>
              <a:buChar char="-"/>
            </a:pPr>
            <a:r>
              <a:rPr lang="nl-NL" sz="1200" dirty="0" smtClean="0">
                <a:solidFill>
                  <a:srgbClr val="FF0000"/>
                </a:solidFill>
              </a:rPr>
              <a:t>Equadrive not following: </a:t>
            </a:r>
            <a:r>
              <a:rPr lang="nl-NL" sz="1200" dirty="0" smtClean="0"/>
              <a:t>Fuse 052 In cabinet 1 or 2. </a:t>
            </a:r>
            <a:r>
              <a:rPr lang="nl-NL" sz="1050" i="1" dirty="0" smtClean="0"/>
              <a:t>(depending on which side alarm)</a:t>
            </a:r>
          </a:p>
          <a:p>
            <a:pPr marL="171450" indent="-171450">
              <a:buFontTx/>
              <a:buChar char="-"/>
            </a:pPr>
            <a:r>
              <a:rPr lang="nl-NL" sz="1200" dirty="0" smtClean="0">
                <a:solidFill>
                  <a:srgbClr val="FF0000"/>
                </a:solidFill>
              </a:rPr>
              <a:t>480Vac alarm: </a:t>
            </a:r>
            <a:r>
              <a:rPr lang="nl-NL" sz="1200" dirty="0" smtClean="0">
                <a:solidFill>
                  <a:schemeClr val="accent5">
                    <a:lumMod val="50000"/>
                  </a:schemeClr>
                </a:solidFill>
              </a:rPr>
              <a:t>Fuse in cabinet 1 or 2 </a:t>
            </a:r>
            <a:r>
              <a:rPr lang="nl-NL" sz="1050" i="1" dirty="0" smtClean="0">
                <a:solidFill>
                  <a:schemeClr val="accent5">
                    <a:lumMod val="50000"/>
                  </a:schemeClr>
                </a:solidFill>
              </a:rPr>
              <a:t>(depending on what side alarm)</a:t>
            </a:r>
            <a:endParaRPr lang="nl-NL" sz="1050" i="1" dirty="0" smtClean="0">
              <a:solidFill>
                <a:srgbClr val="FF0000"/>
              </a:solidFill>
            </a:endParaRPr>
          </a:p>
          <a:p>
            <a:pPr marL="171450" indent="-171450">
              <a:buFontTx/>
              <a:buChar char="-"/>
            </a:pPr>
            <a:r>
              <a:rPr lang="nl-NL" sz="1050" dirty="0" smtClean="0">
                <a:solidFill>
                  <a:srgbClr val="FF0000"/>
                </a:solidFill>
              </a:rPr>
              <a:t>Cannot switch on | Set throttle lever in zero Position: </a:t>
            </a:r>
            <a:r>
              <a:rPr lang="nl-NL" sz="1050" dirty="0" smtClean="0">
                <a:solidFill>
                  <a:srgbClr val="002060"/>
                </a:solidFill>
              </a:rPr>
              <a:t>The throttle in the wheelhouse is not on zero position.</a:t>
            </a:r>
          </a:p>
          <a:p>
            <a:pPr marL="171450" indent="-171450">
              <a:buFontTx/>
              <a:buChar char="-"/>
            </a:pPr>
            <a:r>
              <a:rPr lang="nl-NL" sz="1050" dirty="0" smtClean="0">
                <a:solidFill>
                  <a:srgbClr val="FF0000"/>
                </a:solidFill>
              </a:rPr>
              <a:t>Servo motor 1 | not connected to drive:</a:t>
            </a:r>
            <a:r>
              <a:rPr lang="nl-NL" sz="1050" dirty="0" smtClean="0">
                <a:solidFill>
                  <a:srgbClr val="002060"/>
                </a:solidFill>
              </a:rPr>
              <a:t> Fuse in cabinet 1 or 2 </a:t>
            </a:r>
            <a:r>
              <a:rPr lang="nl-NL" sz="1050" i="1" dirty="0" smtClean="0">
                <a:solidFill>
                  <a:srgbClr val="002060"/>
                </a:solidFill>
              </a:rPr>
              <a:t>(Depending on which side alarm)</a:t>
            </a:r>
          </a:p>
          <a:p>
            <a:pPr marL="171450" indent="-171450">
              <a:buFontTx/>
              <a:buChar char="-"/>
            </a:pPr>
            <a:r>
              <a:rPr lang="nl-NL" sz="1050" i="1" dirty="0" smtClean="0">
                <a:solidFill>
                  <a:srgbClr val="FF0000"/>
                </a:solidFill>
              </a:rPr>
              <a:t>NO Communication with PLC: </a:t>
            </a:r>
            <a:r>
              <a:rPr lang="nl-NL" sz="1050" dirty="0" smtClean="0">
                <a:solidFill>
                  <a:srgbClr val="002060"/>
                </a:solidFill>
              </a:rPr>
              <a:t>Turn off fuse 22F7, 24F2, 24F5 in the sb or pS verhaar cabinet. </a:t>
            </a:r>
            <a:r>
              <a:rPr lang="nl-NL" sz="1050" i="1" dirty="0" smtClean="0">
                <a:solidFill>
                  <a:srgbClr val="002060"/>
                </a:solidFill>
              </a:rPr>
              <a:t>(depending on which side alarm)</a:t>
            </a:r>
            <a:endParaRPr lang="nl-NL" sz="1050" i="1" dirty="0" smtClean="0">
              <a:solidFill>
                <a:srgbClr val="FF0000"/>
              </a:solidFill>
            </a:endParaRPr>
          </a:p>
          <a:p>
            <a:pPr marL="171450" indent="-171450">
              <a:buFontTx/>
              <a:buChar char="-"/>
            </a:pPr>
            <a:endParaRPr lang="nl-NL" sz="1050" i="1" dirty="0" smtClean="0">
              <a:solidFill>
                <a:srgbClr val="FF0000"/>
              </a:solidFill>
            </a:endParaRPr>
          </a:p>
          <a:p>
            <a:pPr marL="171450" indent="-171450">
              <a:buFontTx/>
              <a:buChar char="-"/>
            </a:pPr>
            <a:endParaRPr lang="nl-NL" sz="1050" i="1" dirty="0" smtClean="0">
              <a:solidFill>
                <a:srgbClr val="FF0000"/>
              </a:solidFill>
            </a:endParaRPr>
          </a:p>
          <a:p>
            <a:pPr marL="171450" indent="-171450">
              <a:buFontTx/>
              <a:buChar char="-"/>
            </a:pPr>
            <a:endParaRPr lang="nl-NL" sz="1200" dirty="0" smtClean="0"/>
          </a:p>
          <a:p>
            <a:pPr marL="171450" indent="-171450">
              <a:buFontTx/>
              <a:buChar char="-"/>
            </a:pPr>
            <a:endParaRPr lang="en-US" sz="1200" dirty="0"/>
          </a:p>
        </p:txBody>
      </p:sp>
    </p:spTree>
    <p:extLst>
      <p:ext uri="{BB962C8B-B14F-4D97-AF65-F5344CB8AC3E}">
        <p14:creationId xmlns:p14="http://schemas.microsoft.com/office/powerpoint/2010/main" val="157054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780" y="2063006"/>
            <a:ext cx="6480720" cy="1296144"/>
          </a:xfrm>
        </p:spPr>
        <p:txBody>
          <a:bodyPr>
            <a:normAutofit/>
          </a:bodyPr>
          <a:lstStyle/>
          <a:p>
            <a:r>
              <a:rPr lang="nl-NL" sz="1400" dirty="0" smtClean="0"/>
              <a:t>The equadrive is the main propulsion of a River drone. This system is a thruster under the back of the ship.</a:t>
            </a:r>
            <a:br>
              <a:rPr lang="nl-NL" sz="1400" dirty="0" smtClean="0"/>
            </a:br>
            <a:r>
              <a:rPr lang="nl-NL" sz="1400" dirty="0"/>
              <a:t/>
            </a:r>
            <a:br>
              <a:rPr lang="nl-NL" sz="1400" dirty="0"/>
            </a:br>
            <a:r>
              <a:rPr lang="nl-NL" sz="1400" dirty="0" smtClean="0"/>
              <a:t>The equadrive is able to steer 110° portside &amp; 110° starboard side. Because they are turning 110° both sides the system has a forward and backward function. </a:t>
            </a:r>
            <a:endParaRPr lang="en-US" sz="1400"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061450" y="1916832"/>
            <a:ext cx="1985289" cy="264705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6" name="Title 1"/>
          <p:cNvSpPr txBox="1">
            <a:spLocks/>
          </p:cNvSpPr>
          <p:nvPr/>
        </p:nvSpPr>
        <p:spPr>
          <a:xfrm>
            <a:off x="862864" y="134653"/>
            <a:ext cx="975360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3200" dirty="0" smtClean="0"/>
              <a:t>Equadrive installation</a:t>
            </a:r>
            <a:endParaRPr lang="en-US" sz="3200"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0796" y="3501008"/>
            <a:ext cx="2085696" cy="2780928"/>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7034372" y="4703371"/>
            <a:ext cx="2012367" cy="2377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050" i="1" dirty="0" smtClean="0"/>
              <a:t>Equadrive inside unit</a:t>
            </a:r>
            <a:endParaRPr lang="en-US" sz="1050" i="1" dirty="0"/>
          </a:p>
        </p:txBody>
      </p:sp>
      <p:sp>
        <p:nvSpPr>
          <p:cNvPr id="9" name="Title 1"/>
          <p:cNvSpPr txBox="1">
            <a:spLocks/>
          </p:cNvSpPr>
          <p:nvPr/>
        </p:nvSpPr>
        <p:spPr>
          <a:xfrm>
            <a:off x="9550797" y="6406444"/>
            <a:ext cx="2085696" cy="26291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050" i="1" dirty="0" smtClean="0"/>
              <a:t>Equadrive outside unit</a:t>
            </a:r>
            <a:endParaRPr lang="en-US" sz="1050" i="1" dirty="0"/>
          </a:p>
        </p:txBody>
      </p:sp>
      <p:sp>
        <p:nvSpPr>
          <p:cNvPr id="10" name="Title 1"/>
          <p:cNvSpPr txBox="1">
            <a:spLocks/>
          </p:cNvSpPr>
          <p:nvPr/>
        </p:nvSpPr>
        <p:spPr>
          <a:xfrm>
            <a:off x="405780" y="5373214"/>
            <a:ext cx="6480720" cy="1484785"/>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nl-NL" sz="1400" dirty="0" smtClean="0"/>
              <a:t>The cooling of the equadrive is established on 3 ways. </a:t>
            </a:r>
          </a:p>
          <a:p>
            <a:endParaRPr lang="nl-NL" sz="1400" dirty="0"/>
          </a:p>
          <a:p>
            <a:r>
              <a:rPr lang="nl-NL" sz="1400" dirty="0" smtClean="0"/>
              <a:t>1st: The e-motor is located under the water</a:t>
            </a:r>
          </a:p>
          <a:p>
            <a:r>
              <a:rPr lang="nl-NL" sz="1400" dirty="0" smtClean="0"/>
              <a:t>2nd: The system is cooled by oil</a:t>
            </a:r>
          </a:p>
          <a:p>
            <a:r>
              <a:rPr lang="nl-NL" sz="1400" dirty="0" smtClean="0"/>
              <a:t>3rd: Every oil line additionally cooled by coolwater.</a:t>
            </a:r>
          </a:p>
          <a:p>
            <a:endParaRPr lang="nl-NL" sz="1400" dirty="0"/>
          </a:p>
          <a:p>
            <a:r>
              <a:rPr lang="nl-NL" sz="1400" dirty="0" smtClean="0"/>
              <a:t>The oil pumps are located behind the equadrive in the propulsion room. These pumps need to run in order to guarantee a cool system. </a:t>
            </a:r>
            <a:endParaRPr lang="en-US" sz="1400" dirty="0"/>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1689" y="3334679"/>
            <a:ext cx="1528902" cy="2038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036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44688" y="58614"/>
            <a:ext cx="9753600" cy="1325562"/>
          </a:xfrm>
        </p:spPr>
        <p:txBody>
          <a:bodyPr>
            <a:normAutofit/>
          </a:bodyPr>
          <a:lstStyle/>
          <a:p>
            <a:r>
              <a:rPr lang="en-US" sz="3200" dirty="0" smtClean="0"/>
              <a:t>Main Engine rooms</a:t>
            </a:r>
            <a:endParaRPr lang="en-US" sz="3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7" name="Title 3"/>
          <p:cNvSpPr txBox="1">
            <a:spLocks/>
          </p:cNvSpPr>
          <p:nvPr/>
        </p:nvSpPr>
        <p:spPr>
          <a:xfrm>
            <a:off x="549796" y="1600200"/>
            <a:ext cx="8136904" cy="6766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t>The engine rooms are the heart of the vessel. In each engine room (PS &amp; SB) we can find 2 Mitsubishi gensets which are providing 550KW each. </a:t>
            </a:r>
            <a:endParaRPr lang="en-US" sz="1600" dirty="0"/>
          </a:p>
        </p:txBody>
      </p:sp>
      <p:sp>
        <p:nvSpPr>
          <p:cNvPr id="8" name="Title 3"/>
          <p:cNvSpPr txBox="1">
            <a:spLocks/>
          </p:cNvSpPr>
          <p:nvPr/>
        </p:nvSpPr>
        <p:spPr>
          <a:xfrm>
            <a:off x="9406780" y="6093296"/>
            <a:ext cx="2592288" cy="3166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200" i="1" u="sng" dirty="0" smtClean="0"/>
              <a:t>The Mitsubishi Stage v engine.</a:t>
            </a:r>
            <a:endParaRPr lang="en-US" sz="1200" i="1" u="sng"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073" y="3240360"/>
            <a:ext cx="2139702" cy="2852936"/>
          </a:xfrm>
          <a:prstGeom prst="rect">
            <a:avLst/>
          </a:prstGeom>
          <a:ln>
            <a:noFill/>
          </a:ln>
          <a:effectLst>
            <a:outerShdw blurRad="292100" dist="139700" dir="2700000" algn="tl" rotWithShape="0">
              <a:srgbClr val="333333">
                <a:alpha val="65000"/>
              </a:srgbClr>
            </a:outerShdw>
          </a:effectLst>
        </p:spPr>
      </p:pic>
      <p:sp>
        <p:nvSpPr>
          <p:cNvPr id="9" name="Title 3"/>
          <p:cNvSpPr txBox="1">
            <a:spLocks/>
          </p:cNvSpPr>
          <p:nvPr/>
        </p:nvSpPr>
        <p:spPr>
          <a:xfrm>
            <a:off x="544688" y="5301208"/>
            <a:ext cx="6048672" cy="1296144"/>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t>Just like all other systems, the engines can also have alarms and malfunctions. On the next slide are the solutions for the most common alarms.</a:t>
            </a:r>
          </a:p>
          <a:p>
            <a:endParaRPr lang="nl-NL" sz="1600" dirty="0"/>
          </a:p>
          <a:p>
            <a:r>
              <a:rPr lang="nl-NL" sz="1600" dirty="0" smtClean="0"/>
              <a:t>All alarms are displayed on the koedood display in the wheelhouse as well as the enginerooms.</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530" y="2665512"/>
            <a:ext cx="2766790" cy="1921272"/>
          </a:xfrm>
          <a:prstGeom prst="rect">
            <a:avLst/>
          </a:prstGeom>
          <a:ln>
            <a:noFill/>
          </a:ln>
          <a:effectLst>
            <a:outerShdw blurRad="292100" dist="139700" dir="2700000" algn="tl" rotWithShape="0">
              <a:srgbClr val="333333">
                <a:alpha val="65000"/>
              </a:srgbClr>
            </a:outerShdw>
          </a:effectLst>
        </p:spPr>
      </p:pic>
      <p:sp>
        <p:nvSpPr>
          <p:cNvPr id="12" name="Title 3"/>
          <p:cNvSpPr txBox="1">
            <a:spLocks/>
          </p:cNvSpPr>
          <p:nvPr/>
        </p:nvSpPr>
        <p:spPr>
          <a:xfrm>
            <a:off x="544688" y="4602862"/>
            <a:ext cx="2768632" cy="2662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200" i="1" u="sng" dirty="0" smtClean="0"/>
              <a:t>SCHERM KOEDOOD</a:t>
            </a:r>
            <a:endParaRPr lang="en-US" sz="1200" i="1" u="sng"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4492" y="2407452"/>
            <a:ext cx="2072381" cy="2763175"/>
          </a:xfrm>
          <a:prstGeom prst="rect">
            <a:avLst/>
          </a:prstGeom>
          <a:ln>
            <a:noFill/>
          </a:ln>
          <a:effectLst>
            <a:outerShdw blurRad="292100" dist="139700" dir="2700000" algn="tl" rotWithShape="0">
              <a:srgbClr val="333333">
                <a:alpha val="65000"/>
              </a:srgbClr>
            </a:outerShdw>
          </a:effectLst>
        </p:spPr>
      </p:pic>
      <p:sp>
        <p:nvSpPr>
          <p:cNvPr id="14" name="Title 3"/>
          <p:cNvSpPr txBox="1">
            <a:spLocks/>
          </p:cNvSpPr>
          <p:nvPr/>
        </p:nvSpPr>
        <p:spPr>
          <a:xfrm>
            <a:off x="6814492" y="5142891"/>
            <a:ext cx="2072381" cy="3023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200" i="1" u="sng" dirty="0" smtClean="0"/>
              <a:t>KAST KOEDOOD</a:t>
            </a:r>
            <a:endParaRPr lang="en-US" sz="1200" i="1" u="sng" dirty="0"/>
          </a:p>
        </p:txBody>
      </p:sp>
    </p:spTree>
    <p:extLst>
      <p:ext uri="{BB962C8B-B14F-4D97-AF65-F5344CB8AC3E}">
        <p14:creationId xmlns:p14="http://schemas.microsoft.com/office/powerpoint/2010/main" val="199093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44688" y="58614"/>
            <a:ext cx="9753600" cy="1325562"/>
          </a:xfrm>
        </p:spPr>
        <p:txBody>
          <a:bodyPr>
            <a:normAutofit/>
          </a:bodyPr>
          <a:lstStyle/>
          <a:p>
            <a:r>
              <a:rPr lang="en-US" sz="3200" dirty="0" smtClean="0"/>
              <a:t>Main Engine rooms</a:t>
            </a:r>
            <a:endParaRPr lang="en-US" sz="3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7" name="Title 3"/>
          <p:cNvSpPr txBox="1">
            <a:spLocks/>
          </p:cNvSpPr>
          <p:nvPr/>
        </p:nvSpPr>
        <p:spPr>
          <a:xfrm>
            <a:off x="549796" y="1600200"/>
            <a:ext cx="8136904" cy="6766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t>In each engine room (PS &amp; SB) there is a smaller generator located. In the PS engine room a 60KVa and in SB engine room a 30kva. </a:t>
            </a:r>
            <a:endParaRPr lang="en-US" sz="1600" dirty="0"/>
          </a:p>
        </p:txBody>
      </p:sp>
      <p:sp>
        <p:nvSpPr>
          <p:cNvPr id="8" name="Title 3"/>
          <p:cNvSpPr txBox="1">
            <a:spLocks/>
          </p:cNvSpPr>
          <p:nvPr/>
        </p:nvSpPr>
        <p:spPr>
          <a:xfrm>
            <a:off x="9406780" y="6093296"/>
            <a:ext cx="2592288" cy="3166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200" i="1" u="sng" dirty="0" smtClean="0"/>
              <a:t>60 </a:t>
            </a:r>
            <a:r>
              <a:rPr lang="en-US" sz="1200" i="1" u="sng" dirty="0" err="1" smtClean="0"/>
              <a:t>Kva</a:t>
            </a:r>
            <a:r>
              <a:rPr lang="en-US" sz="1200" i="1" u="sng" dirty="0" smtClean="0"/>
              <a:t> - </a:t>
            </a:r>
            <a:r>
              <a:rPr lang="en-US" sz="1200" i="1" u="sng" dirty="0" err="1" smtClean="0"/>
              <a:t>watercooling</a:t>
            </a:r>
            <a:endParaRPr lang="en-US" sz="1200" i="1" u="sng"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073" y="3240360"/>
            <a:ext cx="2139702" cy="2852936"/>
          </a:xfrm>
          <a:prstGeom prst="rect">
            <a:avLst/>
          </a:prstGeom>
          <a:ln>
            <a:noFill/>
          </a:ln>
          <a:effectLst>
            <a:outerShdw blurRad="292100" dist="139700" dir="2700000" algn="tl" rotWithShape="0">
              <a:srgbClr val="333333">
                <a:alpha val="65000"/>
              </a:srgbClr>
            </a:outerShdw>
          </a:effectLst>
        </p:spPr>
      </p:pic>
      <p:sp>
        <p:nvSpPr>
          <p:cNvPr id="9" name="Title 3"/>
          <p:cNvSpPr txBox="1">
            <a:spLocks/>
          </p:cNvSpPr>
          <p:nvPr/>
        </p:nvSpPr>
        <p:spPr>
          <a:xfrm>
            <a:off x="544688" y="5301208"/>
            <a:ext cx="6048672" cy="1296144"/>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t>The 60kva generator is a backup system for the microgrid. The microgrid is providing the boardnet while sailing.</a:t>
            </a:r>
          </a:p>
          <a:p>
            <a:endParaRPr lang="nl-NL" sz="1600" dirty="0"/>
          </a:p>
          <a:p>
            <a:r>
              <a:rPr lang="nl-NL" sz="1600" dirty="0" smtClean="0"/>
              <a:t>If the Microgrid is failing, the 60kva will take over automatically.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530" y="2702444"/>
            <a:ext cx="2766790" cy="1847408"/>
          </a:xfrm>
          <a:prstGeom prst="rect">
            <a:avLst/>
          </a:prstGeom>
          <a:ln>
            <a:noFill/>
          </a:ln>
          <a:effectLst>
            <a:outerShdw blurRad="292100" dist="139700" dir="2700000" algn="tl" rotWithShape="0">
              <a:srgbClr val="333333">
                <a:alpha val="65000"/>
              </a:srgbClr>
            </a:outerShdw>
          </a:effectLst>
        </p:spPr>
      </p:pic>
      <p:sp>
        <p:nvSpPr>
          <p:cNvPr id="12" name="Title 3"/>
          <p:cNvSpPr txBox="1">
            <a:spLocks/>
          </p:cNvSpPr>
          <p:nvPr/>
        </p:nvSpPr>
        <p:spPr>
          <a:xfrm>
            <a:off x="544688" y="4602862"/>
            <a:ext cx="2768632" cy="2662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200" i="1" u="sng" dirty="0" smtClean="0"/>
              <a:t>Control panel 30 &amp; 60 KVA</a:t>
            </a:r>
            <a:endParaRPr lang="en-US" sz="1200" i="1" u="sng"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4492" y="2407452"/>
            <a:ext cx="2072381" cy="2763175"/>
          </a:xfrm>
          <a:prstGeom prst="rect">
            <a:avLst/>
          </a:prstGeom>
          <a:ln>
            <a:noFill/>
          </a:ln>
          <a:effectLst>
            <a:outerShdw blurRad="292100" dist="139700" dir="2700000" algn="tl" rotWithShape="0">
              <a:srgbClr val="333333">
                <a:alpha val="65000"/>
              </a:srgbClr>
            </a:outerShdw>
          </a:effectLst>
        </p:spPr>
      </p:pic>
      <p:sp>
        <p:nvSpPr>
          <p:cNvPr id="14" name="Title 3"/>
          <p:cNvSpPr txBox="1">
            <a:spLocks/>
          </p:cNvSpPr>
          <p:nvPr/>
        </p:nvSpPr>
        <p:spPr>
          <a:xfrm>
            <a:off x="6814492" y="5142891"/>
            <a:ext cx="2072381" cy="3023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200" i="1" u="sng" dirty="0" smtClean="0"/>
              <a:t>30 KVA (Air Cooling)</a:t>
            </a:r>
            <a:endParaRPr lang="en-US" sz="1200" i="1" u="sng" dirty="0"/>
          </a:p>
        </p:txBody>
      </p:sp>
    </p:spTree>
    <p:extLst>
      <p:ext uri="{BB962C8B-B14F-4D97-AF65-F5344CB8AC3E}">
        <p14:creationId xmlns:p14="http://schemas.microsoft.com/office/powerpoint/2010/main" val="17997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88" y="99829"/>
            <a:ext cx="9753600" cy="1325562"/>
          </a:xfrm>
        </p:spPr>
        <p:txBody>
          <a:bodyPr/>
          <a:lstStyle/>
          <a:p>
            <a:r>
              <a:rPr lang="en-US" dirty="0" smtClean="0"/>
              <a:t>KOEDOOD – Alarm - solutions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grpSp>
        <p:nvGrpSpPr>
          <p:cNvPr id="7" name="Group 6"/>
          <p:cNvGrpSpPr/>
          <p:nvPr/>
        </p:nvGrpSpPr>
        <p:grpSpPr>
          <a:xfrm>
            <a:off x="582308" y="1916833"/>
            <a:ext cx="3240360" cy="576063"/>
            <a:chOff x="3047" y="1073621"/>
            <a:chExt cx="2971800" cy="1142077"/>
          </a:xfrm>
        </p:grpSpPr>
        <p:sp>
          <p:nvSpPr>
            <p:cNvPr id="11" name="Rectangle 10" title="Title 1"/>
            <p:cNvSpPr/>
            <p:nvPr/>
          </p:nvSpPr>
          <p:spPr>
            <a:xfrm>
              <a:off x="3047" y="1073621"/>
              <a:ext cx="2971800" cy="1142077"/>
            </a:xfrm>
            <a:prstGeom prst="rect">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2" name="Rectangle 11"/>
            <p:cNvSpPr/>
            <p:nvPr/>
          </p:nvSpPr>
          <p:spPr>
            <a:xfrm>
              <a:off x="3047" y="1073621"/>
              <a:ext cx="2971800" cy="114207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1600" kern="1200" dirty="0" smtClean="0"/>
                <a:t>LT Pressure LOW</a:t>
              </a:r>
              <a:endParaRPr lang="en-US" sz="1600" kern="1200" dirty="0"/>
            </a:p>
          </p:txBody>
        </p:sp>
      </p:grpSp>
      <p:grpSp>
        <p:nvGrpSpPr>
          <p:cNvPr id="8" name="Group 7"/>
          <p:cNvGrpSpPr/>
          <p:nvPr/>
        </p:nvGrpSpPr>
        <p:grpSpPr>
          <a:xfrm>
            <a:off x="586509" y="2529495"/>
            <a:ext cx="3240360" cy="454842"/>
            <a:chOff x="3047" y="2215698"/>
            <a:chExt cx="2971800" cy="1054080"/>
          </a:xfrm>
        </p:grpSpPr>
        <p:sp>
          <p:nvSpPr>
            <p:cNvPr id="9" name="Rectangle 8" title="Bulleted list 1"/>
            <p:cNvSpPr/>
            <p:nvPr/>
          </p:nvSpPr>
          <p:spPr>
            <a:xfrm>
              <a:off x="3047" y="2215698"/>
              <a:ext cx="2971800" cy="1054080"/>
            </a:xfrm>
            <a:prstGeom prst="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3047" y="2215698"/>
              <a:ext cx="2971800" cy="10540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1200" kern="1200" dirty="0" smtClean="0"/>
                <a:t> 1</a:t>
              </a:r>
              <a:r>
                <a:rPr lang="en-US" sz="1200" kern="1200" baseline="30000" dirty="0" smtClean="0"/>
                <a:t>st</a:t>
              </a:r>
              <a:r>
                <a:rPr lang="en-US" sz="1200" kern="1200" dirty="0" smtClean="0"/>
                <a:t> Fuse F052 in main engine room off.</a:t>
              </a:r>
              <a:endParaRPr lang="en-US" sz="1200" kern="1200" dirty="0"/>
            </a:p>
          </p:txBody>
        </p:sp>
      </p:grpSp>
      <p:grpSp>
        <p:nvGrpSpPr>
          <p:cNvPr id="13" name="Group 12"/>
          <p:cNvGrpSpPr/>
          <p:nvPr/>
        </p:nvGrpSpPr>
        <p:grpSpPr>
          <a:xfrm>
            <a:off x="4718258" y="1921007"/>
            <a:ext cx="2971800" cy="612662"/>
            <a:chOff x="3047" y="1073621"/>
            <a:chExt cx="2971800" cy="1214637"/>
          </a:xfrm>
        </p:grpSpPr>
        <p:sp>
          <p:nvSpPr>
            <p:cNvPr id="14" name="Rectangle 13" title="Title 1"/>
            <p:cNvSpPr/>
            <p:nvPr/>
          </p:nvSpPr>
          <p:spPr>
            <a:xfrm>
              <a:off x="3047" y="1073621"/>
              <a:ext cx="2971800" cy="1214637"/>
            </a:xfrm>
            <a:prstGeom prst="rect">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algn="ctr"/>
              <a:r>
                <a:rPr lang="nl-NL" sz="1600" dirty="0" smtClean="0"/>
                <a:t>SCR reduction not reached</a:t>
              </a:r>
              <a:endParaRPr lang="en-US" sz="1600" dirty="0"/>
            </a:p>
          </p:txBody>
        </p:sp>
        <p:sp>
          <p:nvSpPr>
            <p:cNvPr id="15" name="Rectangle 14"/>
            <p:cNvSpPr/>
            <p:nvPr/>
          </p:nvSpPr>
          <p:spPr>
            <a:xfrm>
              <a:off x="3047" y="1073621"/>
              <a:ext cx="2971800" cy="114207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endParaRPr lang="en-US" sz="1600" kern="1200" dirty="0"/>
            </a:p>
          </p:txBody>
        </p:sp>
      </p:grpSp>
      <p:grpSp>
        <p:nvGrpSpPr>
          <p:cNvPr id="16" name="Group 15"/>
          <p:cNvGrpSpPr/>
          <p:nvPr/>
        </p:nvGrpSpPr>
        <p:grpSpPr>
          <a:xfrm>
            <a:off x="4718258" y="2529495"/>
            <a:ext cx="2971800" cy="454842"/>
            <a:chOff x="3047" y="2215698"/>
            <a:chExt cx="2971800" cy="1054080"/>
          </a:xfrm>
        </p:grpSpPr>
        <p:sp>
          <p:nvSpPr>
            <p:cNvPr id="17" name="Rectangle 16" title="Bulleted list 1"/>
            <p:cNvSpPr/>
            <p:nvPr/>
          </p:nvSpPr>
          <p:spPr>
            <a:xfrm>
              <a:off x="3047" y="2215698"/>
              <a:ext cx="2971800" cy="1054080"/>
            </a:xfrm>
            <a:prstGeom prst="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3047" y="2215698"/>
              <a:ext cx="2971800" cy="10540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nl-NL" sz="1200" dirty="0" smtClean="0"/>
                <a:t>Request 75% power for 30 min.</a:t>
              </a:r>
              <a:endParaRPr lang="en-US" sz="1200" kern="1200" dirty="0"/>
            </a:p>
          </p:txBody>
        </p:sp>
      </p:grpSp>
      <p:grpSp>
        <p:nvGrpSpPr>
          <p:cNvPr id="19" name="Group 18"/>
          <p:cNvGrpSpPr/>
          <p:nvPr/>
        </p:nvGrpSpPr>
        <p:grpSpPr>
          <a:xfrm>
            <a:off x="8591019" y="1916833"/>
            <a:ext cx="2971800" cy="576063"/>
            <a:chOff x="3047" y="1073621"/>
            <a:chExt cx="2971800" cy="1142077"/>
          </a:xfrm>
        </p:grpSpPr>
        <p:sp>
          <p:nvSpPr>
            <p:cNvPr id="20" name="Rectangle 19" title="Title 1"/>
            <p:cNvSpPr/>
            <p:nvPr/>
          </p:nvSpPr>
          <p:spPr>
            <a:xfrm>
              <a:off x="3047" y="1073621"/>
              <a:ext cx="2971800" cy="1142077"/>
            </a:xfrm>
            <a:prstGeom prst="rect">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algn="ctr"/>
              <a:r>
                <a:rPr lang="nl-NL" dirty="0" smtClean="0"/>
                <a:t>Intake temperature High</a:t>
              </a:r>
              <a:endParaRPr lang="en-US" dirty="0"/>
            </a:p>
          </p:txBody>
        </p:sp>
        <p:sp>
          <p:nvSpPr>
            <p:cNvPr id="21" name="Rectangle 20"/>
            <p:cNvSpPr/>
            <p:nvPr/>
          </p:nvSpPr>
          <p:spPr>
            <a:xfrm>
              <a:off x="3047" y="1073621"/>
              <a:ext cx="2971800" cy="114207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endParaRPr lang="en-US" sz="1600" kern="1200" dirty="0"/>
            </a:p>
          </p:txBody>
        </p:sp>
      </p:grpSp>
      <p:grpSp>
        <p:nvGrpSpPr>
          <p:cNvPr id="22" name="Group 21"/>
          <p:cNvGrpSpPr/>
          <p:nvPr/>
        </p:nvGrpSpPr>
        <p:grpSpPr>
          <a:xfrm>
            <a:off x="8595220" y="2529495"/>
            <a:ext cx="2971800" cy="454842"/>
            <a:chOff x="3047" y="2215698"/>
            <a:chExt cx="2971800" cy="1054080"/>
          </a:xfrm>
        </p:grpSpPr>
        <p:sp>
          <p:nvSpPr>
            <p:cNvPr id="23" name="Rectangle 22" title="Bulleted list 1"/>
            <p:cNvSpPr/>
            <p:nvPr/>
          </p:nvSpPr>
          <p:spPr>
            <a:xfrm>
              <a:off x="3047" y="2215698"/>
              <a:ext cx="2971800" cy="1054080"/>
            </a:xfrm>
            <a:prstGeom prst="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3047" y="2215698"/>
              <a:ext cx="2971800" cy="10540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1200" kern="1200" dirty="0" smtClean="0"/>
                <a:t>Change air filter in front of Turbo.</a:t>
              </a:r>
            </a:p>
            <a:p>
              <a:pPr marL="0" lvl="1" algn="l" defTabSz="1066800" rtl="0">
                <a:lnSpc>
                  <a:spcPct val="90000"/>
                </a:lnSpc>
                <a:spcBef>
                  <a:spcPct val="0"/>
                </a:spcBef>
                <a:spcAft>
                  <a:spcPct val="15000"/>
                </a:spcAft>
              </a:pPr>
              <a:endParaRPr lang="en-US" sz="1200" kern="1200" dirty="0"/>
            </a:p>
          </p:txBody>
        </p:sp>
      </p:grpSp>
      <p:grpSp>
        <p:nvGrpSpPr>
          <p:cNvPr id="25" name="Group 24"/>
          <p:cNvGrpSpPr/>
          <p:nvPr/>
        </p:nvGrpSpPr>
        <p:grpSpPr>
          <a:xfrm>
            <a:off x="582308" y="2984337"/>
            <a:ext cx="3240360" cy="454842"/>
            <a:chOff x="3047" y="2215698"/>
            <a:chExt cx="2971800" cy="1054080"/>
          </a:xfrm>
        </p:grpSpPr>
        <p:sp>
          <p:nvSpPr>
            <p:cNvPr id="26" name="Rectangle 25" title="Bulleted list 1"/>
            <p:cNvSpPr/>
            <p:nvPr/>
          </p:nvSpPr>
          <p:spPr>
            <a:xfrm>
              <a:off x="3047" y="2215698"/>
              <a:ext cx="2971800" cy="1054080"/>
            </a:xfrm>
            <a:prstGeom prst="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Rectangle 26"/>
            <p:cNvSpPr/>
            <p:nvPr/>
          </p:nvSpPr>
          <p:spPr>
            <a:xfrm>
              <a:off x="3047" y="2215698"/>
              <a:ext cx="2971800" cy="10540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1200" kern="1200" dirty="0" smtClean="0"/>
                <a:t> 2</a:t>
              </a:r>
              <a:r>
                <a:rPr lang="en-US" sz="1200" kern="1200" baseline="30000" dirty="0" smtClean="0"/>
                <a:t>nd</a:t>
              </a:r>
              <a:r>
                <a:rPr lang="en-US" sz="1200" kern="1200" dirty="0" smtClean="0"/>
                <a:t> Fuse 200F4 reset by blue button.  </a:t>
              </a:r>
              <a:endParaRPr lang="en-US" sz="1200" kern="1200" dirty="0"/>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092" y="3501008"/>
            <a:ext cx="2478792" cy="1800693"/>
          </a:xfrm>
          <a:prstGeom prst="rect">
            <a:avLst/>
          </a:prstGeom>
          <a:ln>
            <a:noFill/>
          </a:ln>
          <a:effectLst>
            <a:outerShdw blurRad="292100" dist="139700" dir="2700000" algn="tl" rotWithShape="0">
              <a:srgbClr val="333333">
                <a:alpha val="65000"/>
              </a:srgbClr>
            </a:outerShdw>
          </a:effectLst>
        </p:spPr>
      </p:pic>
      <p:grpSp>
        <p:nvGrpSpPr>
          <p:cNvPr id="28" name="Group 27"/>
          <p:cNvGrpSpPr/>
          <p:nvPr/>
        </p:nvGrpSpPr>
        <p:grpSpPr>
          <a:xfrm>
            <a:off x="4714057" y="3248358"/>
            <a:ext cx="2971800" cy="576063"/>
            <a:chOff x="3047" y="1073621"/>
            <a:chExt cx="2971800" cy="1142077"/>
          </a:xfrm>
        </p:grpSpPr>
        <p:sp>
          <p:nvSpPr>
            <p:cNvPr id="29" name="Rectangle 28" title="Title 1"/>
            <p:cNvSpPr/>
            <p:nvPr/>
          </p:nvSpPr>
          <p:spPr>
            <a:xfrm>
              <a:off x="3047" y="1073621"/>
              <a:ext cx="2971800" cy="1142077"/>
            </a:xfrm>
            <a:prstGeom prst="rect">
              <a:avLst/>
            </a:pr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algn="ctr"/>
              <a:r>
                <a:rPr lang="nl-NL" sz="1600" dirty="0" smtClean="0"/>
                <a:t>Engine doesn´t start after 3 times</a:t>
              </a:r>
              <a:endParaRPr lang="en-US" sz="1600" dirty="0"/>
            </a:p>
          </p:txBody>
        </p:sp>
        <p:sp>
          <p:nvSpPr>
            <p:cNvPr id="30" name="Rectangle 29"/>
            <p:cNvSpPr/>
            <p:nvPr/>
          </p:nvSpPr>
          <p:spPr>
            <a:xfrm>
              <a:off x="3047" y="1073621"/>
              <a:ext cx="2971800" cy="114207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endParaRPr lang="en-US" sz="1600" kern="1200" dirty="0"/>
            </a:p>
          </p:txBody>
        </p:sp>
      </p:grpSp>
      <p:grpSp>
        <p:nvGrpSpPr>
          <p:cNvPr id="31" name="Group 30"/>
          <p:cNvGrpSpPr/>
          <p:nvPr/>
        </p:nvGrpSpPr>
        <p:grpSpPr>
          <a:xfrm>
            <a:off x="4718258" y="3861020"/>
            <a:ext cx="2971800" cy="576092"/>
            <a:chOff x="3047" y="2215698"/>
            <a:chExt cx="2971800" cy="1335073"/>
          </a:xfrm>
        </p:grpSpPr>
        <p:sp>
          <p:nvSpPr>
            <p:cNvPr id="32" name="Rectangle 31" title="Bulleted list 1"/>
            <p:cNvSpPr/>
            <p:nvPr/>
          </p:nvSpPr>
          <p:spPr>
            <a:xfrm>
              <a:off x="3047" y="2215698"/>
              <a:ext cx="2971800" cy="1335073"/>
            </a:xfrm>
            <a:prstGeom prst="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3" name="Rectangle 32"/>
            <p:cNvSpPr/>
            <p:nvPr/>
          </p:nvSpPr>
          <p:spPr>
            <a:xfrm>
              <a:off x="3047" y="2215698"/>
              <a:ext cx="2971800" cy="13350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1200" kern="1200" dirty="0" smtClean="0"/>
                <a:t>The fuse of the start motor is off. Turn of the fuse and try again.</a:t>
              </a:r>
            </a:p>
            <a:p>
              <a:pPr marL="0" lvl="1" algn="l" defTabSz="1066800" rtl="0">
                <a:lnSpc>
                  <a:spcPct val="90000"/>
                </a:lnSpc>
                <a:spcBef>
                  <a:spcPct val="0"/>
                </a:spcBef>
                <a:spcAft>
                  <a:spcPct val="15000"/>
                </a:spcAft>
              </a:pPr>
              <a:endParaRPr lang="en-US" sz="1200" kern="1200" dirty="0"/>
            </a:p>
          </p:txBody>
        </p:sp>
      </p:gr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4097" y="4473711"/>
            <a:ext cx="2051720" cy="1538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26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44688" y="58614"/>
            <a:ext cx="9753600" cy="1325562"/>
          </a:xfrm>
        </p:spPr>
        <p:txBody>
          <a:bodyPr>
            <a:normAutofit/>
          </a:bodyPr>
          <a:lstStyle/>
          <a:p>
            <a:r>
              <a:rPr lang="en-US" sz="3200" dirty="0" smtClean="0"/>
              <a:t>Ballast system</a:t>
            </a:r>
            <a:endParaRPr lang="en-US" sz="3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7" name="Title 3"/>
          <p:cNvSpPr txBox="1">
            <a:spLocks/>
          </p:cNvSpPr>
          <p:nvPr/>
        </p:nvSpPr>
        <p:spPr>
          <a:xfrm>
            <a:off x="549795" y="1600200"/>
            <a:ext cx="11222979" cy="6766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nl-NL" sz="1600" dirty="0" smtClean="0"/>
              <a:t>The vessel has the possibility to take ballast in the front and back of the ship. In the back it is nessacerry to take ballast in order to put the thrusters under water by empty ship.</a:t>
            </a:r>
            <a:endParaRPr lang="en-US" sz="1600" dirty="0"/>
          </a:p>
        </p:txBody>
      </p:sp>
      <p:sp>
        <p:nvSpPr>
          <p:cNvPr id="9" name="Title 3"/>
          <p:cNvSpPr txBox="1">
            <a:spLocks/>
          </p:cNvSpPr>
          <p:nvPr/>
        </p:nvSpPr>
        <p:spPr>
          <a:xfrm>
            <a:off x="45740" y="5949280"/>
            <a:ext cx="12097344" cy="64807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nl-NL" sz="1400" dirty="0" smtClean="0"/>
              <a:t>With ballasting the vessel we only use the 2 U-tanks. No other tank will be used for ballast. </a:t>
            </a:r>
          </a:p>
          <a:p>
            <a:endParaRPr lang="nl-NL" sz="1400" dirty="0"/>
          </a:p>
          <a:p>
            <a:r>
              <a:rPr lang="nl-NL" sz="1400" dirty="0" smtClean="0"/>
              <a:t>Exceptional with very bad weather the front can be filled with water. </a:t>
            </a:r>
            <a:r>
              <a:rPr lang="nl-NL" sz="1400" dirty="0" smtClean="0">
                <a:solidFill>
                  <a:srgbClr val="FF0000"/>
                </a:solidFill>
              </a:rPr>
              <a:t>Note: after using the pumps close all valves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852" y="2492896"/>
            <a:ext cx="3024336" cy="2262582"/>
          </a:xfrm>
          <a:prstGeom prst="rect">
            <a:avLst/>
          </a:prstGeom>
        </p:spPr>
      </p:pic>
      <p:sp>
        <p:nvSpPr>
          <p:cNvPr id="8" name="Title 3"/>
          <p:cNvSpPr txBox="1">
            <a:spLocks/>
          </p:cNvSpPr>
          <p:nvPr/>
        </p:nvSpPr>
        <p:spPr>
          <a:xfrm>
            <a:off x="1197868" y="4683470"/>
            <a:ext cx="2232248" cy="2880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nl-NL" sz="1050" i="1" dirty="0" smtClean="0"/>
              <a:t>Press – Suction block front</a:t>
            </a:r>
          </a:p>
        </p:txBody>
      </p:sp>
      <p:sp>
        <p:nvSpPr>
          <p:cNvPr id="10" name="Title 3"/>
          <p:cNvSpPr txBox="1">
            <a:spLocks/>
          </p:cNvSpPr>
          <p:nvPr/>
        </p:nvSpPr>
        <p:spPr>
          <a:xfrm>
            <a:off x="63993" y="5085184"/>
            <a:ext cx="12097344" cy="648072"/>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nl-NL" sz="1400" dirty="0" smtClean="0">
                <a:solidFill>
                  <a:srgbClr val="FF0000"/>
                </a:solidFill>
              </a:rPr>
              <a:t>Combination 1: Deckwash</a:t>
            </a:r>
          </a:p>
          <a:p>
            <a:r>
              <a:rPr lang="nl-NL" sz="1400" dirty="0" smtClean="0">
                <a:solidFill>
                  <a:schemeClr val="accent4">
                    <a:lumMod val="60000"/>
                    <a:lumOff val="40000"/>
                  </a:schemeClr>
                </a:solidFill>
              </a:rPr>
              <a:t>Combination 2: Ballast - in</a:t>
            </a:r>
          </a:p>
          <a:p>
            <a:r>
              <a:rPr lang="nl-NL" sz="1400" dirty="0" smtClean="0">
                <a:solidFill>
                  <a:srgbClr val="7030A0"/>
                </a:solidFill>
              </a:rPr>
              <a:t>Combination 3: Ballast – out</a:t>
            </a:r>
          </a:p>
          <a:p>
            <a:r>
              <a:rPr lang="nl-NL" sz="1400" dirty="0" smtClean="0">
                <a:solidFill>
                  <a:srgbClr val="00B050"/>
                </a:solidFill>
              </a:rPr>
              <a:t>Combination 4: emergency emtpy greywater</a:t>
            </a:r>
          </a:p>
        </p:txBody>
      </p:sp>
      <p:sp>
        <p:nvSpPr>
          <p:cNvPr id="3" name="Oval 2"/>
          <p:cNvSpPr/>
          <p:nvPr/>
        </p:nvSpPr>
        <p:spPr>
          <a:xfrm>
            <a:off x="1584960" y="3561965"/>
            <a:ext cx="360040" cy="360040"/>
          </a:xfrm>
          <a:prstGeom prst="ellipse">
            <a:avLst/>
          </a:prstGeom>
          <a:no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1" name="Oval 10"/>
          <p:cNvSpPr/>
          <p:nvPr/>
        </p:nvSpPr>
        <p:spPr>
          <a:xfrm>
            <a:off x="2229920" y="2204864"/>
            <a:ext cx="360040" cy="360040"/>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Oval 11"/>
          <p:cNvSpPr/>
          <p:nvPr/>
        </p:nvSpPr>
        <p:spPr>
          <a:xfrm>
            <a:off x="3142084" y="3676448"/>
            <a:ext cx="360040" cy="360040"/>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Oval 12"/>
          <p:cNvSpPr/>
          <p:nvPr/>
        </p:nvSpPr>
        <p:spPr>
          <a:xfrm>
            <a:off x="2422004" y="4262754"/>
            <a:ext cx="360040" cy="360040"/>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4" name="Oval 13"/>
          <p:cNvSpPr/>
          <p:nvPr/>
        </p:nvSpPr>
        <p:spPr>
          <a:xfrm>
            <a:off x="2409940" y="2989548"/>
            <a:ext cx="360040" cy="360040"/>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Oval 14"/>
          <p:cNvSpPr/>
          <p:nvPr/>
        </p:nvSpPr>
        <p:spPr>
          <a:xfrm>
            <a:off x="2058472" y="4272259"/>
            <a:ext cx="360040" cy="360040"/>
          </a:xfrm>
          <a:prstGeom prst="ellipse">
            <a:avLst/>
          </a:prstGeom>
          <a:no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6" name="Oval 15"/>
          <p:cNvSpPr/>
          <p:nvPr/>
        </p:nvSpPr>
        <p:spPr>
          <a:xfrm>
            <a:off x="3218284" y="3672632"/>
            <a:ext cx="360040" cy="360040"/>
          </a:xfrm>
          <a:prstGeom prst="ellipse">
            <a:avLst/>
          </a:prstGeom>
          <a:no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7" name="Oval 16"/>
          <p:cNvSpPr/>
          <p:nvPr/>
        </p:nvSpPr>
        <p:spPr>
          <a:xfrm>
            <a:off x="2049900" y="2974381"/>
            <a:ext cx="360040" cy="360040"/>
          </a:xfrm>
          <a:prstGeom prst="ellipse">
            <a:avLst/>
          </a:prstGeom>
          <a:no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Oval 17"/>
          <p:cNvSpPr/>
          <p:nvPr/>
        </p:nvSpPr>
        <p:spPr>
          <a:xfrm>
            <a:off x="1551876" y="2974381"/>
            <a:ext cx="360040" cy="360040"/>
          </a:xfrm>
          <a:prstGeom prst="ellipse">
            <a:avLst/>
          </a:prstGeom>
          <a:no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9" name="Oval 18"/>
          <p:cNvSpPr/>
          <p:nvPr/>
        </p:nvSpPr>
        <p:spPr>
          <a:xfrm>
            <a:off x="2049900" y="3561965"/>
            <a:ext cx="360040" cy="360040"/>
          </a:xfrm>
          <a:prstGeom prst="ellipse">
            <a:avLst/>
          </a:prstGeom>
          <a:no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0" name="Oval 19"/>
          <p:cNvSpPr/>
          <p:nvPr/>
        </p:nvSpPr>
        <p:spPr>
          <a:xfrm>
            <a:off x="2058472" y="4169294"/>
            <a:ext cx="360040" cy="360040"/>
          </a:xfrm>
          <a:prstGeom prst="ellipse">
            <a:avLst/>
          </a:prstGeom>
          <a:no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1" name="Oval 20"/>
          <p:cNvSpPr/>
          <p:nvPr/>
        </p:nvSpPr>
        <p:spPr>
          <a:xfrm>
            <a:off x="3288196" y="3668816"/>
            <a:ext cx="360040" cy="360040"/>
          </a:xfrm>
          <a:prstGeom prst="ellipse">
            <a:avLst/>
          </a:prstGeom>
          <a:no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4" name="Oval 23"/>
          <p:cNvSpPr/>
          <p:nvPr/>
        </p:nvSpPr>
        <p:spPr>
          <a:xfrm>
            <a:off x="3142084" y="2454232"/>
            <a:ext cx="360040" cy="360040"/>
          </a:xfrm>
          <a:prstGeom prst="ellipse">
            <a:avLst/>
          </a:prstGeom>
          <a:no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5" name="Oval 24"/>
          <p:cNvSpPr/>
          <p:nvPr/>
        </p:nvSpPr>
        <p:spPr>
          <a:xfrm>
            <a:off x="2418512" y="4213843"/>
            <a:ext cx="360040" cy="360040"/>
          </a:xfrm>
          <a:prstGeom prst="ellipse">
            <a:avLst/>
          </a:prstGeom>
          <a:no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6" name="Oval 25"/>
          <p:cNvSpPr/>
          <p:nvPr/>
        </p:nvSpPr>
        <p:spPr>
          <a:xfrm>
            <a:off x="2443660" y="3565875"/>
            <a:ext cx="360040" cy="360040"/>
          </a:xfrm>
          <a:prstGeom prst="ellipse">
            <a:avLst/>
          </a:prstGeom>
          <a:no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Oval 27"/>
          <p:cNvSpPr/>
          <p:nvPr/>
        </p:nvSpPr>
        <p:spPr>
          <a:xfrm>
            <a:off x="2884024" y="2989548"/>
            <a:ext cx="360040" cy="360040"/>
          </a:xfrm>
          <a:prstGeom prst="ellipse">
            <a:avLst/>
          </a:prstGeom>
          <a:no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9" name="Oval 28"/>
          <p:cNvSpPr/>
          <p:nvPr/>
        </p:nvSpPr>
        <p:spPr>
          <a:xfrm>
            <a:off x="3288196" y="2461815"/>
            <a:ext cx="360040" cy="360040"/>
          </a:xfrm>
          <a:prstGeom prst="ellipse">
            <a:avLst/>
          </a:prstGeom>
          <a:no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6228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44688" y="58614"/>
            <a:ext cx="9753600" cy="1325562"/>
          </a:xfrm>
        </p:spPr>
        <p:txBody>
          <a:bodyPr>
            <a:normAutofit/>
          </a:bodyPr>
          <a:lstStyle/>
          <a:p>
            <a:r>
              <a:rPr lang="en-US" sz="3200" dirty="0" smtClean="0"/>
              <a:t>SYGO</a:t>
            </a:r>
            <a:endParaRPr lang="en-US" sz="3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7" name="Title 3"/>
          <p:cNvSpPr txBox="1">
            <a:spLocks/>
          </p:cNvSpPr>
          <p:nvPr/>
        </p:nvSpPr>
        <p:spPr>
          <a:xfrm>
            <a:off x="549795" y="1600200"/>
            <a:ext cx="11222979" cy="6766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nl-NL" sz="1600" dirty="0" smtClean="0"/>
              <a:t>On the boardcomputer we have a draught and tonnage software. In this software you can find the actual information of the vessel. </a:t>
            </a:r>
            <a:endParaRPr lang="en-US" sz="1600" dirty="0"/>
          </a:p>
        </p:txBody>
      </p:sp>
      <p:sp>
        <p:nvSpPr>
          <p:cNvPr id="9" name="Title 3"/>
          <p:cNvSpPr txBox="1">
            <a:spLocks/>
          </p:cNvSpPr>
          <p:nvPr/>
        </p:nvSpPr>
        <p:spPr>
          <a:xfrm>
            <a:off x="544688" y="5301208"/>
            <a:ext cx="6048672" cy="12961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endParaRPr lang="nl-NL" sz="1600" dirty="0" smtClean="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688" y="3068960"/>
            <a:ext cx="1787691" cy="1340768"/>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8674" y="3068960"/>
            <a:ext cx="754510" cy="1340768"/>
          </a:xfrm>
          <a:prstGeom prst="rect">
            <a:avLst/>
          </a:prstGeom>
          <a:ln>
            <a:noFill/>
          </a:ln>
          <a:effectLst>
            <a:outerShdw blurRad="190500" algn="tl" rotWithShape="0">
              <a:srgbClr val="000000">
                <a:alpha val="70000"/>
              </a:srgbClr>
            </a:outerShdw>
          </a:effectLst>
        </p:spPr>
      </p:pic>
      <p:sp>
        <p:nvSpPr>
          <p:cNvPr id="11" name="Title 3"/>
          <p:cNvSpPr txBox="1">
            <a:spLocks/>
          </p:cNvSpPr>
          <p:nvPr/>
        </p:nvSpPr>
        <p:spPr>
          <a:xfrm>
            <a:off x="600961" y="4409728"/>
            <a:ext cx="1675143" cy="27322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nl-NL" sz="1100" i="1" dirty="0" smtClean="0"/>
              <a:t>Draught &amp; tonnage</a:t>
            </a:r>
            <a:endParaRPr lang="en-US" sz="1100" i="1" dirty="0"/>
          </a:p>
        </p:txBody>
      </p:sp>
      <p:sp>
        <p:nvSpPr>
          <p:cNvPr id="12" name="Title 3"/>
          <p:cNvSpPr txBox="1">
            <a:spLocks/>
          </p:cNvSpPr>
          <p:nvPr/>
        </p:nvSpPr>
        <p:spPr>
          <a:xfrm>
            <a:off x="3198357" y="4409728"/>
            <a:ext cx="1675143" cy="27322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nl-NL" sz="1100" i="1" dirty="0" smtClean="0"/>
              <a:t>Height</a:t>
            </a:r>
            <a:endParaRPr lang="en-US" sz="1100" i="1"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0398" y="3050959"/>
            <a:ext cx="4896542" cy="27543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012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44688" y="58614"/>
            <a:ext cx="9753600" cy="1325562"/>
          </a:xfrm>
        </p:spPr>
        <p:txBody>
          <a:bodyPr>
            <a:normAutofit/>
          </a:bodyPr>
          <a:lstStyle/>
          <a:p>
            <a:r>
              <a:rPr lang="en-US" sz="3200" dirty="0" smtClean="0"/>
              <a:t>SYGO - functions</a:t>
            </a:r>
            <a:endParaRPr lang="en-US" sz="3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7" name="Title 3"/>
          <p:cNvSpPr txBox="1">
            <a:spLocks/>
          </p:cNvSpPr>
          <p:nvPr/>
        </p:nvSpPr>
        <p:spPr>
          <a:xfrm>
            <a:off x="549795" y="1600200"/>
            <a:ext cx="11222979" cy="6766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endParaRPr lang="en-US" sz="16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946" y="1916832"/>
            <a:ext cx="4896542" cy="2754305"/>
          </a:xfrm>
          <a:prstGeom prst="rect">
            <a:avLst/>
          </a:prstGeom>
          <a:ln>
            <a:noFill/>
          </a:ln>
          <a:effectLst>
            <a:outerShdw blurRad="190500" algn="tl" rotWithShape="0">
              <a:srgbClr val="000000">
                <a:alpha val="70000"/>
              </a:srgbClr>
            </a:outerShdw>
          </a:effectLst>
        </p:spPr>
      </p:pic>
      <p:sp>
        <p:nvSpPr>
          <p:cNvPr id="14" name="Title 3"/>
          <p:cNvSpPr txBox="1">
            <a:spLocks/>
          </p:cNvSpPr>
          <p:nvPr/>
        </p:nvSpPr>
        <p:spPr>
          <a:xfrm>
            <a:off x="6454452" y="2132856"/>
            <a:ext cx="5477716" cy="23942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marL="342900" indent="-342900">
              <a:buAutoNum type="arabicPeriod"/>
            </a:pPr>
            <a:r>
              <a:rPr lang="nl-NL" sz="1200" dirty="0" smtClean="0"/>
              <a:t>Draught in centimeters</a:t>
            </a:r>
          </a:p>
          <a:p>
            <a:pPr marL="342900" indent="-342900">
              <a:buAutoNum type="arabicPeriod"/>
            </a:pPr>
            <a:r>
              <a:rPr lang="nl-NL" sz="1200" dirty="0" smtClean="0"/>
              <a:t>Total tonnage </a:t>
            </a:r>
          </a:p>
          <a:p>
            <a:pPr marL="342900" indent="-342900">
              <a:buAutoNum type="arabicPeriod"/>
            </a:pPr>
            <a:r>
              <a:rPr lang="nl-NL" sz="1200" dirty="0" smtClean="0"/>
              <a:t>Average draught</a:t>
            </a:r>
          </a:p>
          <a:p>
            <a:pPr marL="342900" indent="-342900">
              <a:buAutoNum type="arabicPeriod"/>
            </a:pPr>
            <a:r>
              <a:rPr lang="nl-NL" sz="1200" dirty="0" smtClean="0"/>
              <a:t>Hogging and sagging in centimeters</a:t>
            </a:r>
          </a:p>
          <a:p>
            <a:pPr marL="342900" indent="-342900">
              <a:buAutoNum type="arabicPeriod"/>
            </a:pPr>
            <a:r>
              <a:rPr lang="nl-NL" sz="1200" dirty="0" smtClean="0"/>
              <a:t>Tilting</a:t>
            </a:r>
          </a:p>
          <a:p>
            <a:pPr marL="342900" indent="-342900">
              <a:buAutoNum type="arabicPeriod"/>
            </a:pPr>
            <a:r>
              <a:rPr lang="nl-NL" sz="1200" dirty="0" smtClean="0"/>
              <a:t>Torsion</a:t>
            </a:r>
          </a:p>
          <a:p>
            <a:pPr marL="342900" indent="-342900">
              <a:buAutoNum type="arabicPeriod"/>
            </a:pPr>
            <a:r>
              <a:rPr lang="nl-NL" sz="1200" dirty="0" smtClean="0"/>
              <a:t>Height mast back</a:t>
            </a:r>
          </a:p>
          <a:p>
            <a:pPr marL="342900" indent="-342900">
              <a:buAutoNum type="arabicPeriod"/>
            </a:pPr>
            <a:r>
              <a:rPr lang="nl-NL" sz="1200" dirty="0" smtClean="0"/>
              <a:t>Height mast front</a:t>
            </a:r>
          </a:p>
          <a:p>
            <a:pPr marL="342900" indent="-342900">
              <a:buAutoNum type="arabicPeriod"/>
            </a:pPr>
            <a:r>
              <a:rPr lang="nl-NL" sz="1200" dirty="0" smtClean="0"/>
              <a:t>Height wheelhouse</a:t>
            </a:r>
          </a:p>
          <a:p>
            <a:pPr marL="342900" indent="-342900">
              <a:buAutoNum type="arabicPeriod"/>
            </a:pPr>
            <a:r>
              <a:rPr lang="nl-NL" sz="1200" dirty="0" smtClean="0"/>
              <a:t>Tonnage per hour</a:t>
            </a:r>
          </a:p>
          <a:p>
            <a:pPr marL="342900" indent="-342900">
              <a:buAutoNum type="arabicPeriod"/>
            </a:pPr>
            <a:r>
              <a:rPr lang="nl-NL" sz="1200" dirty="0" smtClean="0"/>
              <a:t>loading ticket</a:t>
            </a:r>
          </a:p>
        </p:txBody>
      </p:sp>
      <p:sp>
        <p:nvSpPr>
          <p:cNvPr id="15" name="Title 3"/>
          <p:cNvSpPr txBox="1">
            <a:spLocks/>
          </p:cNvSpPr>
          <p:nvPr/>
        </p:nvSpPr>
        <p:spPr>
          <a:xfrm>
            <a:off x="2918525" y="3010092"/>
            <a:ext cx="360040" cy="317450"/>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11</a:t>
            </a:r>
            <a:endParaRPr lang="en-US" sz="1600" dirty="0">
              <a:solidFill>
                <a:srgbClr val="FF0000"/>
              </a:solidFill>
            </a:endParaRPr>
          </a:p>
        </p:txBody>
      </p:sp>
      <p:sp>
        <p:nvSpPr>
          <p:cNvPr id="16" name="Title 3"/>
          <p:cNvSpPr txBox="1">
            <a:spLocks/>
          </p:cNvSpPr>
          <p:nvPr/>
        </p:nvSpPr>
        <p:spPr>
          <a:xfrm>
            <a:off x="1220570" y="2322254"/>
            <a:ext cx="360040" cy="317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1</a:t>
            </a:r>
            <a:endParaRPr lang="en-US" sz="1600" dirty="0">
              <a:solidFill>
                <a:srgbClr val="FF0000"/>
              </a:solidFill>
            </a:endParaRPr>
          </a:p>
        </p:txBody>
      </p:sp>
      <p:sp>
        <p:nvSpPr>
          <p:cNvPr id="17" name="Title 3"/>
          <p:cNvSpPr txBox="1">
            <a:spLocks/>
          </p:cNvSpPr>
          <p:nvPr/>
        </p:nvSpPr>
        <p:spPr>
          <a:xfrm>
            <a:off x="2145082" y="2434779"/>
            <a:ext cx="360040" cy="317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2</a:t>
            </a:r>
            <a:endParaRPr lang="en-US" sz="1600" dirty="0">
              <a:solidFill>
                <a:srgbClr val="FF0000"/>
              </a:solidFill>
            </a:endParaRPr>
          </a:p>
        </p:txBody>
      </p:sp>
      <p:sp>
        <p:nvSpPr>
          <p:cNvPr id="18" name="Title 3"/>
          <p:cNvSpPr txBox="1">
            <a:spLocks/>
          </p:cNvSpPr>
          <p:nvPr/>
        </p:nvSpPr>
        <p:spPr>
          <a:xfrm>
            <a:off x="2104109" y="3130925"/>
            <a:ext cx="360040" cy="317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3</a:t>
            </a:r>
            <a:endParaRPr lang="en-US" sz="1600" dirty="0">
              <a:solidFill>
                <a:srgbClr val="FF0000"/>
              </a:solidFill>
            </a:endParaRPr>
          </a:p>
        </p:txBody>
      </p:sp>
      <p:sp>
        <p:nvSpPr>
          <p:cNvPr id="19" name="Title 3"/>
          <p:cNvSpPr txBox="1">
            <a:spLocks/>
          </p:cNvSpPr>
          <p:nvPr/>
        </p:nvSpPr>
        <p:spPr>
          <a:xfrm>
            <a:off x="1713076" y="4226111"/>
            <a:ext cx="360040" cy="317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4</a:t>
            </a:r>
            <a:endParaRPr lang="en-US" sz="1600" dirty="0">
              <a:solidFill>
                <a:srgbClr val="FF0000"/>
              </a:solidFill>
            </a:endParaRPr>
          </a:p>
        </p:txBody>
      </p:sp>
      <p:sp>
        <p:nvSpPr>
          <p:cNvPr id="20" name="Title 3"/>
          <p:cNvSpPr txBox="1">
            <a:spLocks/>
          </p:cNvSpPr>
          <p:nvPr/>
        </p:nvSpPr>
        <p:spPr>
          <a:xfrm>
            <a:off x="2945790" y="4095058"/>
            <a:ext cx="360040" cy="317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5</a:t>
            </a:r>
            <a:endParaRPr lang="en-US" sz="1600" dirty="0">
              <a:solidFill>
                <a:srgbClr val="FF0000"/>
              </a:solidFill>
            </a:endParaRPr>
          </a:p>
        </p:txBody>
      </p:sp>
      <p:sp>
        <p:nvSpPr>
          <p:cNvPr id="21" name="Title 3"/>
          <p:cNvSpPr txBox="1">
            <a:spLocks/>
          </p:cNvSpPr>
          <p:nvPr/>
        </p:nvSpPr>
        <p:spPr>
          <a:xfrm>
            <a:off x="3664243" y="3033796"/>
            <a:ext cx="360040" cy="317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6</a:t>
            </a:r>
            <a:endParaRPr lang="en-US" sz="1600" dirty="0">
              <a:solidFill>
                <a:srgbClr val="FF0000"/>
              </a:solidFill>
            </a:endParaRPr>
          </a:p>
        </p:txBody>
      </p:sp>
      <p:sp>
        <p:nvSpPr>
          <p:cNvPr id="22" name="Title 3"/>
          <p:cNvSpPr txBox="1">
            <a:spLocks/>
          </p:cNvSpPr>
          <p:nvPr/>
        </p:nvSpPr>
        <p:spPr>
          <a:xfrm>
            <a:off x="2765770" y="2722107"/>
            <a:ext cx="360040" cy="317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7</a:t>
            </a:r>
            <a:endParaRPr lang="en-US" sz="1600" dirty="0">
              <a:solidFill>
                <a:srgbClr val="FF0000"/>
              </a:solidFill>
            </a:endParaRPr>
          </a:p>
        </p:txBody>
      </p:sp>
      <p:sp>
        <p:nvSpPr>
          <p:cNvPr id="23" name="Title 3"/>
          <p:cNvSpPr txBox="1">
            <a:spLocks/>
          </p:cNvSpPr>
          <p:nvPr/>
        </p:nvSpPr>
        <p:spPr>
          <a:xfrm>
            <a:off x="3568844" y="2708511"/>
            <a:ext cx="360040" cy="317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8</a:t>
            </a:r>
            <a:endParaRPr lang="en-US" sz="1600" dirty="0">
              <a:solidFill>
                <a:srgbClr val="FF0000"/>
              </a:solidFill>
            </a:endParaRPr>
          </a:p>
        </p:txBody>
      </p:sp>
      <p:sp>
        <p:nvSpPr>
          <p:cNvPr id="24" name="Title 3"/>
          <p:cNvSpPr txBox="1">
            <a:spLocks/>
          </p:cNvSpPr>
          <p:nvPr/>
        </p:nvSpPr>
        <p:spPr>
          <a:xfrm>
            <a:off x="3882174" y="2704024"/>
            <a:ext cx="360040" cy="317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9</a:t>
            </a:r>
            <a:endParaRPr lang="en-US" sz="1600" dirty="0">
              <a:solidFill>
                <a:srgbClr val="FF0000"/>
              </a:solidFill>
            </a:endParaRPr>
          </a:p>
        </p:txBody>
      </p:sp>
      <p:sp>
        <p:nvSpPr>
          <p:cNvPr id="25" name="Title 3"/>
          <p:cNvSpPr txBox="1">
            <a:spLocks/>
          </p:cNvSpPr>
          <p:nvPr/>
        </p:nvSpPr>
        <p:spPr>
          <a:xfrm>
            <a:off x="4190216" y="2294111"/>
            <a:ext cx="360040" cy="31745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600" dirty="0" smtClean="0">
                <a:solidFill>
                  <a:srgbClr val="FF0000"/>
                </a:solidFill>
              </a:rPr>
              <a:t>10</a:t>
            </a:r>
            <a:endParaRPr lang="en-US" sz="1600" dirty="0">
              <a:solidFill>
                <a:srgbClr val="FF0000"/>
              </a:solidFill>
            </a:endParaRPr>
          </a:p>
        </p:txBody>
      </p:sp>
      <p:sp>
        <p:nvSpPr>
          <p:cNvPr id="3" name="Rounded Rectangle 2"/>
          <p:cNvSpPr/>
          <p:nvPr/>
        </p:nvSpPr>
        <p:spPr>
          <a:xfrm>
            <a:off x="765820" y="2607196"/>
            <a:ext cx="1229691" cy="1080120"/>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7" name="Rounded Rectangle 26"/>
          <p:cNvSpPr/>
          <p:nvPr/>
        </p:nvSpPr>
        <p:spPr>
          <a:xfrm>
            <a:off x="2776445" y="3269159"/>
            <a:ext cx="623245" cy="418157"/>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Rounded Rectangle 27"/>
          <p:cNvSpPr/>
          <p:nvPr/>
        </p:nvSpPr>
        <p:spPr>
          <a:xfrm>
            <a:off x="1988557" y="2715982"/>
            <a:ext cx="602318" cy="277641"/>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9" name="Rounded Rectangle 28"/>
          <p:cNvSpPr/>
          <p:nvPr/>
        </p:nvSpPr>
        <p:spPr>
          <a:xfrm>
            <a:off x="2002623" y="3408250"/>
            <a:ext cx="523301" cy="203832"/>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0" name="Rounded Rectangle 29"/>
          <p:cNvSpPr/>
          <p:nvPr/>
        </p:nvSpPr>
        <p:spPr>
          <a:xfrm>
            <a:off x="962599" y="3708683"/>
            <a:ext cx="1747437" cy="574570"/>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1" name="Rounded Rectangle 30"/>
          <p:cNvSpPr/>
          <p:nvPr/>
        </p:nvSpPr>
        <p:spPr>
          <a:xfrm>
            <a:off x="2804380" y="3862510"/>
            <a:ext cx="595309" cy="291369"/>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2" name="Rounded Rectangle 31"/>
          <p:cNvSpPr/>
          <p:nvPr/>
        </p:nvSpPr>
        <p:spPr>
          <a:xfrm>
            <a:off x="3543290" y="3284984"/>
            <a:ext cx="542838" cy="423700"/>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3" name="Rounded Rectangle 32"/>
          <p:cNvSpPr/>
          <p:nvPr/>
        </p:nvSpPr>
        <p:spPr>
          <a:xfrm>
            <a:off x="4206835" y="2571350"/>
            <a:ext cx="307277" cy="203832"/>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4" name="Rounded Rectangle 33"/>
          <p:cNvSpPr/>
          <p:nvPr/>
        </p:nvSpPr>
        <p:spPr>
          <a:xfrm>
            <a:off x="2757244" y="2593504"/>
            <a:ext cx="307277" cy="187424"/>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5" name="Rounded Rectangle 34"/>
          <p:cNvSpPr/>
          <p:nvPr/>
        </p:nvSpPr>
        <p:spPr>
          <a:xfrm>
            <a:off x="3574132" y="2574036"/>
            <a:ext cx="270131" cy="203832"/>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6" name="Rounded Rectangle 35"/>
          <p:cNvSpPr/>
          <p:nvPr/>
        </p:nvSpPr>
        <p:spPr>
          <a:xfrm>
            <a:off x="3882174" y="2574035"/>
            <a:ext cx="270131" cy="201147"/>
          </a:xfrm>
          <a:prstGeom prst="round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8" name="Title 3"/>
          <p:cNvSpPr txBox="1">
            <a:spLocks/>
          </p:cNvSpPr>
          <p:nvPr/>
        </p:nvSpPr>
        <p:spPr>
          <a:xfrm>
            <a:off x="189756" y="5589239"/>
            <a:ext cx="11809312" cy="11406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endParaRPr lang="en-US" sz="1200" dirty="0"/>
          </a:p>
        </p:txBody>
      </p:sp>
      <p:sp>
        <p:nvSpPr>
          <p:cNvPr id="39" name="Title 3"/>
          <p:cNvSpPr txBox="1">
            <a:spLocks/>
          </p:cNvSpPr>
          <p:nvPr/>
        </p:nvSpPr>
        <p:spPr>
          <a:xfrm>
            <a:off x="189756" y="5289290"/>
            <a:ext cx="11809312" cy="14406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sz="1200" i="1" dirty="0" smtClean="0"/>
              <a:t>Total tonnage: 	 this is the total tonnage including the ballast.</a:t>
            </a:r>
          </a:p>
          <a:p>
            <a:r>
              <a:rPr lang="en-US" sz="1200" i="1" dirty="0" smtClean="0"/>
              <a:t>Average Draught: 	 This is the average draught calculated by the 6 sensors.</a:t>
            </a:r>
          </a:p>
          <a:p>
            <a:r>
              <a:rPr lang="en-US" sz="1200" i="1" dirty="0" smtClean="0"/>
              <a:t>Hogging and sagging:  while loading the ship is moving all directions. In order for a safe voyage don’t go over 8cm.</a:t>
            </a:r>
          </a:p>
          <a:p>
            <a:r>
              <a:rPr lang="en-US" sz="1200" i="1" dirty="0" smtClean="0"/>
              <a:t>Tilting:		 the amount in centimeters that the ship is tilting to sb or ps.</a:t>
            </a:r>
          </a:p>
          <a:p>
            <a:r>
              <a:rPr lang="en-US" sz="1200" i="1" dirty="0" smtClean="0"/>
              <a:t>Torsion:		 the amount in centimeters that the ship is torsing. Don’t go over 6cm.</a:t>
            </a:r>
          </a:p>
          <a:p>
            <a:r>
              <a:rPr lang="en-US" sz="1200" i="1" dirty="0" smtClean="0"/>
              <a:t>Heights:		 the height of the masts and wheelhouse calculated from the water.</a:t>
            </a:r>
          </a:p>
          <a:p>
            <a:r>
              <a:rPr lang="en-US" sz="1200" i="1" dirty="0" smtClean="0"/>
              <a:t>Loading ticket:	 Here you can start a new ticket. When ballast is out press start. The system will calculate the tonnage excl. 		 	 ballast. So this is the real loading tonnage. </a:t>
            </a:r>
            <a:endParaRPr lang="en-US" sz="1200" i="1" dirty="0"/>
          </a:p>
        </p:txBody>
      </p:sp>
    </p:spTree>
    <p:extLst>
      <p:ext uri="{BB962C8B-B14F-4D97-AF65-F5344CB8AC3E}">
        <p14:creationId xmlns:p14="http://schemas.microsoft.com/office/powerpoint/2010/main" val="165829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3886200" cy="1447056"/>
          </a:xfrm>
        </p:spPr>
        <p:txBody>
          <a:bodyPr/>
          <a:lstStyle/>
          <a:p>
            <a:r>
              <a:rPr lang="en-US" sz="3600" dirty="0" smtClean="0"/>
              <a:t>Start-up procedure</a:t>
            </a:r>
            <a:endParaRPr lang="en-US" sz="3600" dirty="0"/>
          </a:p>
        </p:txBody>
      </p:sp>
      <p:sp>
        <p:nvSpPr>
          <p:cNvPr id="5" name="Text Placeholder 4"/>
          <p:cNvSpPr>
            <a:spLocks noGrp="1"/>
          </p:cNvSpPr>
          <p:nvPr>
            <p:ph type="body" sz="half" idx="2"/>
          </p:nvPr>
        </p:nvSpPr>
        <p:spPr>
          <a:xfrm>
            <a:off x="359061" y="3212976"/>
            <a:ext cx="4536504" cy="2133600"/>
          </a:xfrm>
        </p:spPr>
        <p:txBody>
          <a:bodyPr>
            <a:normAutofit/>
          </a:bodyPr>
          <a:lstStyle/>
          <a:p>
            <a:pPr algn="ctr"/>
            <a:r>
              <a:rPr lang="en-US" dirty="0" smtClean="0">
                <a:solidFill>
                  <a:schemeClr val="accent5">
                    <a:lumMod val="50000"/>
                  </a:schemeClr>
                </a:solidFill>
                <a:latin typeface="+mj-lt"/>
              </a:rPr>
              <a:t>In order to avoid </a:t>
            </a:r>
            <a:r>
              <a:rPr lang="en-US" dirty="0">
                <a:solidFill>
                  <a:schemeClr val="accent5">
                    <a:lumMod val="50000"/>
                  </a:schemeClr>
                </a:solidFill>
              </a:rPr>
              <a:t>unnecessary</a:t>
            </a:r>
            <a:r>
              <a:rPr lang="en-US" dirty="0" smtClean="0">
                <a:solidFill>
                  <a:schemeClr val="accent5">
                    <a:lumMod val="50000"/>
                  </a:schemeClr>
                </a:solidFill>
                <a:latin typeface="+mj-lt"/>
              </a:rPr>
              <a:t> alarms during the start up of the ship. </a:t>
            </a:r>
            <a:r>
              <a:rPr lang="nl-NL" dirty="0" smtClean="0">
                <a:solidFill>
                  <a:schemeClr val="accent5">
                    <a:lumMod val="50000"/>
                  </a:schemeClr>
                </a:solidFill>
                <a:latin typeface="+mj-lt"/>
              </a:rPr>
              <a:t>There is a procedure that has to be followed. </a:t>
            </a:r>
            <a:endParaRPr lang="en-US" dirty="0" smtClean="0">
              <a:solidFill>
                <a:schemeClr val="accent5">
                  <a:lumMod val="50000"/>
                </a:schemeClr>
              </a:solidFill>
              <a:latin typeface="+mj-lt"/>
            </a:endParaRPr>
          </a:p>
        </p:txBody>
      </p:sp>
      <p:sp>
        <p:nvSpPr>
          <p:cNvPr id="6" name="Text Placeholder 4"/>
          <p:cNvSpPr txBox="1">
            <a:spLocks/>
          </p:cNvSpPr>
          <p:nvPr/>
        </p:nvSpPr>
        <p:spPr>
          <a:xfrm>
            <a:off x="6382444" y="1268760"/>
            <a:ext cx="4536504" cy="39604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lumMod val="50000"/>
                </a:schemeClr>
              </a:buClr>
              <a:buSzPct val="80000"/>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ts val="600"/>
              </a:spcBef>
              <a:buClr>
                <a:schemeClr val="accent1">
                  <a:lumMod val="50000"/>
                </a:schemeClr>
              </a:buClr>
              <a:buSzPct val="80000"/>
              <a:buFont typeface="Arial" pitchFamily="34" charset="0"/>
              <a:buNone/>
              <a:defRPr sz="900" kern="1200" baseline="0">
                <a:solidFill>
                  <a:schemeClr val="tx1"/>
                </a:solidFill>
                <a:latin typeface="+mn-lt"/>
                <a:ea typeface="+mn-ea"/>
                <a:cs typeface="+mn-cs"/>
              </a:defRPr>
            </a:lvl9pPr>
          </a:lstStyle>
          <a:p>
            <a:pPr algn="ctr"/>
            <a:r>
              <a:rPr lang="nl-NL" u="sng" dirty="0" smtClean="0">
                <a:solidFill>
                  <a:schemeClr val="accent5">
                    <a:lumMod val="50000"/>
                  </a:schemeClr>
                </a:solidFill>
                <a:latin typeface="+mj-lt"/>
              </a:rPr>
              <a:t>FOLLOW THE BELOW PROCEDURE:</a:t>
            </a:r>
          </a:p>
          <a:p>
            <a:pPr algn="ctr"/>
            <a:endParaRPr lang="nl-NL" u="sng"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Turn on the both engines on PS and SB.</a:t>
            </a:r>
          </a:p>
          <a:p>
            <a:pPr marL="342900" indent="-342900" algn="ctr">
              <a:buAutoNum type="arabicPeriod"/>
            </a:pPr>
            <a:endParaRPr lang="nl-NL" sz="1400"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Wait until all the lines in the PMS display are green.</a:t>
            </a:r>
            <a:endParaRPr lang="nl-NL" sz="1400" dirty="0">
              <a:solidFill>
                <a:schemeClr val="accent5">
                  <a:lumMod val="50000"/>
                </a:schemeClr>
              </a:solidFill>
              <a:latin typeface="+mj-lt"/>
            </a:endParaRPr>
          </a:p>
          <a:p>
            <a:pPr marL="342900" indent="-342900" algn="ctr">
              <a:buAutoNum type="arabicPeriod"/>
            </a:pPr>
            <a:endParaRPr lang="nl-NL" sz="1400" dirty="0" smtClean="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Turn on the Equadrive control panels.</a:t>
            </a:r>
          </a:p>
          <a:p>
            <a:pPr marL="342900" indent="-342900" algn="ctr">
              <a:buAutoNum type="arabicPeriod"/>
            </a:pPr>
            <a:endParaRPr lang="nl-NL" sz="1400"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Turn on the Bowthruster control panels.</a:t>
            </a:r>
          </a:p>
          <a:p>
            <a:pPr marL="342900" indent="-342900" algn="ctr">
              <a:buAutoNum type="arabicPeriod"/>
            </a:pPr>
            <a:endParaRPr lang="nl-NL" sz="1400"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Check if there alarms active in the Werkina, Verhaar and Koedood displays.</a:t>
            </a:r>
          </a:p>
          <a:p>
            <a:pPr marL="342900" indent="-342900" algn="ctr">
              <a:buAutoNum type="arabicPeriod"/>
            </a:pPr>
            <a:endParaRPr lang="nl-NL" sz="1400"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If there is an alarm active, solve it before leaving. If your not sure about the alarm call with the TD department.</a:t>
            </a:r>
          </a:p>
          <a:p>
            <a:pPr marL="342900" indent="-342900" algn="ctr">
              <a:buAutoNum type="arabicPeriod"/>
            </a:pPr>
            <a:endParaRPr lang="nl-NL" sz="1400"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When everything is green and OK, you can start the voyage. </a:t>
            </a:r>
          </a:p>
        </p:txBody>
      </p:sp>
    </p:spTree>
    <p:extLst>
      <p:ext uri="{BB962C8B-B14F-4D97-AF65-F5344CB8AC3E}">
        <p14:creationId xmlns:p14="http://schemas.microsoft.com/office/powerpoint/2010/main" val="34757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9796" y="-272826"/>
            <a:ext cx="9753600" cy="1325562"/>
          </a:xfrm>
        </p:spPr>
        <p:txBody>
          <a:bodyPr/>
          <a:lstStyle/>
          <a:p>
            <a:r>
              <a:rPr lang="en-US" dirty="0" smtClean="0"/>
              <a:t>IMPORTANT CONTACTS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780" y="3356992"/>
            <a:ext cx="3528392" cy="22322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5912" y="3356991"/>
            <a:ext cx="3528392" cy="22322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26660" y="3356991"/>
            <a:ext cx="3528392" cy="22322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itle 1"/>
          <p:cNvSpPr txBox="1">
            <a:spLocks/>
          </p:cNvSpPr>
          <p:nvPr/>
        </p:nvSpPr>
        <p:spPr>
          <a:xfrm>
            <a:off x="281508" y="1844824"/>
            <a:ext cx="3652664"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800" b="1" dirty="0" smtClean="0"/>
              <a:t>TECHNICAL</a:t>
            </a:r>
            <a:endParaRPr lang="en-US" sz="1800" b="1" dirty="0"/>
          </a:p>
        </p:txBody>
      </p:sp>
      <p:sp>
        <p:nvSpPr>
          <p:cNvPr id="8" name="Title 1"/>
          <p:cNvSpPr txBox="1">
            <a:spLocks/>
          </p:cNvSpPr>
          <p:nvPr/>
        </p:nvSpPr>
        <p:spPr>
          <a:xfrm>
            <a:off x="4239301" y="1844824"/>
            <a:ext cx="3652664"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800" b="1" dirty="0" smtClean="0"/>
              <a:t>HUMAN RECOURCES</a:t>
            </a:r>
            <a:endParaRPr lang="en-US" sz="1800" b="1" dirty="0"/>
          </a:p>
        </p:txBody>
      </p:sp>
      <p:sp>
        <p:nvSpPr>
          <p:cNvPr id="9" name="Title 1"/>
          <p:cNvSpPr txBox="1">
            <a:spLocks/>
          </p:cNvSpPr>
          <p:nvPr/>
        </p:nvSpPr>
        <p:spPr>
          <a:xfrm>
            <a:off x="8178595" y="1844824"/>
            <a:ext cx="3652664"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800" b="1" dirty="0" smtClean="0"/>
              <a:t>NAVAL BARGING</a:t>
            </a:r>
            <a:endParaRPr lang="en-US" sz="1800" b="1"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11" name="Title 1"/>
          <p:cNvSpPr txBox="1">
            <a:spLocks/>
          </p:cNvSpPr>
          <p:nvPr/>
        </p:nvSpPr>
        <p:spPr>
          <a:xfrm>
            <a:off x="333772" y="5847854"/>
            <a:ext cx="3672408" cy="96552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400" b="1" dirty="0" smtClean="0"/>
              <a:t>Edwin Boer</a:t>
            </a:r>
          </a:p>
          <a:p>
            <a:pPr algn="ctr"/>
            <a:r>
              <a:rPr lang="en-US" sz="1400" dirty="0" smtClean="0"/>
              <a:t>+32 495 563 563 / +31 6 15 94 98 66</a:t>
            </a:r>
          </a:p>
          <a:p>
            <a:pPr algn="ctr"/>
            <a:endParaRPr lang="en-US" sz="1400" dirty="0" smtClean="0"/>
          </a:p>
          <a:p>
            <a:pPr algn="ctr"/>
            <a:r>
              <a:rPr lang="nl-NL" sz="1400" b="1" dirty="0" smtClean="0"/>
              <a:t> Melvin </a:t>
            </a:r>
            <a:r>
              <a:rPr lang="nl-NL" sz="1400" b="1" dirty="0"/>
              <a:t>Hamar de la </a:t>
            </a:r>
            <a:r>
              <a:rPr lang="nl-NL" sz="1400" b="1" dirty="0" smtClean="0"/>
              <a:t>Brethonière</a:t>
            </a:r>
          </a:p>
          <a:p>
            <a:pPr algn="ctr"/>
            <a:r>
              <a:rPr lang="nl-NL" sz="1400" dirty="0" smtClean="0"/>
              <a:t>+31 6 11 03 28 06 </a:t>
            </a:r>
            <a:endParaRPr lang="en-US" sz="1400" dirty="0"/>
          </a:p>
        </p:txBody>
      </p:sp>
      <p:sp>
        <p:nvSpPr>
          <p:cNvPr id="12" name="Title 1"/>
          <p:cNvSpPr txBox="1">
            <a:spLocks/>
          </p:cNvSpPr>
          <p:nvPr/>
        </p:nvSpPr>
        <p:spPr>
          <a:xfrm>
            <a:off x="4366220" y="5847854"/>
            <a:ext cx="3528392" cy="965522"/>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800" b="1" dirty="0" smtClean="0"/>
              <a:t>GLYNIS BUSCHGENS</a:t>
            </a:r>
            <a:endParaRPr lang="en-US" sz="1800" b="1" dirty="0"/>
          </a:p>
          <a:p>
            <a:pPr algn="ctr"/>
            <a:r>
              <a:rPr lang="en-US" sz="1800" dirty="0"/>
              <a:t>+</a:t>
            </a:r>
            <a:r>
              <a:rPr lang="en-US" sz="1800" dirty="0" smtClean="0"/>
              <a:t>352 621 785 183</a:t>
            </a:r>
            <a:endParaRPr lang="en-US" sz="1800" dirty="0"/>
          </a:p>
          <a:p>
            <a:pPr algn="ctr"/>
            <a:endParaRPr lang="en-US" sz="1800" dirty="0"/>
          </a:p>
          <a:p>
            <a:pPr algn="ctr"/>
            <a:r>
              <a:rPr lang="nl-NL" sz="1800" b="1" dirty="0" smtClean="0"/>
              <a:t>Annika Verheyen</a:t>
            </a:r>
            <a:endParaRPr lang="nl-NL" sz="1800" b="1" dirty="0"/>
          </a:p>
          <a:p>
            <a:pPr algn="ctr"/>
            <a:r>
              <a:rPr lang="nl-NL" sz="1800" dirty="0"/>
              <a:t>+</a:t>
            </a:r>
            <a:r>
              <a:rPr lang="nl-NL" sz="1800" dirty="0" smtClean="0"/>
              <a:t>352 621 623 754</a:t>
            </a:r>
            <a:endParaRPr lang="en-US" sz="1800" dirty="0"/>
          </a:p>
        </p:txBody>
      </p:sp>
      <p:sp>
        <p:nvSpPr>
          <p:cNvPr id="13" name="Title 1"/>
          <p:cNvSpPr txBox="1">
            <a:spLocks/>
          </p:cNvSpPr>
          <p:nvPr/>
        </p:nvSpPr>
        <p:spPr>
          <a:xfrm>
            <a:off x="8326660" y="5847854"/>
            <a:ext cx="3528392" cy="965522"/>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pPr algn="ctr"/>
            <a:r>
              <a:rPr lang="en-US" sz="1800" b="1" dirty="0" smtClean="0"/>
              <a:t>Fernanda van opstal</a:t>
            </a:r>
            <a:endParaRPr lang="en-US" sz="1800" b="1" dirty="0"/>
          </a:p>
          <a:p>
            <a:pPr algn="ctr"/>
            <a:r>
              <a:rPr lang="en-US" sz="1800" dirty="0"/>
              <a:t>+</a:t>
            </a:r>
            <a:r>
              <a:rPr lang="en-US" sz="1800" dirty="0" smtClean="0"/>
              <a:t>32 478  45 50 53</a:t>
            </a:r>
            <a:endParaRPr lang="en-US" sz="1800" dirty="0"/>
          </a:p>
          <a:p>
            <a:pPr algn="ctr"/>
            <a:endParaRPr lang="en-US" sz="1800" dirty="0"/>
          </a:p>
          <a:p>
            <a:pPr algn="ctr"/>
            <a:r>
              <a:rPr lang="nl-NL" sz="1800" b="1" dirty="0" smtClean="0"/>
              <a:t>Filip Lamoral</a:t>
            </a:r>
            <a:endParaRPr lang="nl-NL" sz="1800" b="1" dirty="0"/>
          </a:p>
          <a:p>
            <a:pPr algn="ctr"/>
            <a:r>
              <a:rPr lang="nl-NL" sz="1800" dirty="0"/>
              <a:t>+</a:t>
            </a:r>
            <a:r>
              <a:rPr lang="nl-NL" sz="1800" dirty="0" smtClean="0"/>
              <a:t>32 469 43 81 60</a:t>
            </a:r>
            <a:endParaRPr lang="en-US" sz="1800" dirty="0"/>
          </a:p>
        </p:txBody>
      </p:sp>
    </p:spTree>
    <p:extLst>
      <p:ext uri="{BB962C8B-B14F-4D97-AF65-F5344CB8AC3E}">
        <p14:creationId xmlns:p14="http://schemas.microsoft.com/office/powerpoint/2010/main" val="282717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3886200" cy="1447056"/>
          </a:xfrm>
        </p:spPr>
        <p:txBody>
          <a:bodyPr/>
          <a:lstStyle/>
          <a:p>
            <a:r>
              <a:rPr lang="en-US" sz="3600" dirty="0" smtClean="0"/>
              <a:t>shutdown procedure</a:t>
            </a:r>
            <a:endParaRPr lang="en-US" sz="3600" dirty="0"/>
          </a:p>
        </p:txBody>
      </p:sp>
      <p:sp>
        <p:nvSpPr>
          <p:cNvPr id="5" name="Text Placeholder 4"/>
          <p:cNvSpPr>
            <a:spLocks noGrp="1"/>
          </p:cNvSpPr>
          <p:nvPr>
            <p:ph type="body" sz="half" idx="2"/>
          </p:nvPr>
        </p:nvSpPr>
        <p:spPr>
          <a:xfrm>
            <a:off x="359061" y="3212976"/>
            <a:ext cx="4536504" cy="2133600"/>
          </a:xfrm>
        </p:spPr>
        <p:txBody>
          <a:bodyPr>
            <a:normAutofit/>
          </a:bodyPr>
          <a:lstStyle/>
          <a:p>
            <a:pPr algn="ctr"/>
            <a:r>
              <a:rPr lang="en-US" dirty="0" smtClean="0">
                <a:solidFill>
                  <a:schemeClr val="accent5">
                    <a:lumMod val="50000"/>
                  </a:schemeClr>
                </a:solidFill>
                <a:latin typeface="+mj-lt"/>
              </a:rPr>
              <a:t>In order to avoid unnecessary alarms during the shutdown of the ship. </a:t>
            </a:r>
            <a:r>
              <a:rPr lang="nl-NL" dirty="0" smtClean="0">
                <a:solidFill>
                  <a:schemeClr val="accent5">
                    <a:lumMod val="50000"/>
                  </a:schemeClr>
                </a:solidFill>
                <a:latin typeface="+mj-lt"/>
              </a:rPr>
              <a:t>There is a procedure that has to be followed. </a:t>
            </a:r>
            <a:endParaRPr lang="en-US" dirty="0" smtClean="0">
              <a:solidFill>
                <a:schemeClr val="accent5">
                  <a:lumMod val="50000"/>
                </a:schemeClr>
              </a:solidFill>
              <a:latin typeface="+mj-lt"/>
            </a:endParaRPr>
          </a:p>
        </p:txBody>
      </p:sp>
      <p:sp>
        <p:nvSpPr>
          <p:cNvPr id="6" name="Text Placeholder 4"/>
          <p:cNvSpPr txBox="1">
            <a:spLocks/>
          </p:cNvSpPr>
          <p:nvPr/>
        </p:nvSpPr>
        <p:spPr>
          <a:xfrm>
            <a:off x="6382444" y="1268760"/>
            <a:ext cx="4536504" cy="39604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lumMod val="50000"/>
                </a:schemeClr>
              </a:buClr>
              <a:buSzPct val="80000"/>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ts val="600"/>
              </a:spcBef>
              <a:buClr>
                <a:schemeClr val="accent1">
                  <a:lumMod val="50000"/>
                </a:schemeClr>
              </a:buClr>
              <a:buSzPct val="80000"/>
              <a:buFont typeface="Arial" pitchFamily="34" charset="0"/>
              <a:buNone/>
              <a:defRPr sz="900" kern="1200" baseline="0">
                <a:solidFill>
                  <a:schemeClr val="tx1"/>
                </a:solidFill>
                <a:latin typeface="+mn-lt"/>
                <a:ea typeface="+mn-ea"/>
                <a:cs typeface="+mn-cs"/>
              </a:defRPr>
            </a:lvl9pPr>
          </a:lstStyle>
          <a:p>
            <a:pPr algn="ctr"/>
            <a:r>
              <a:rPr lang="nl-NL" u="sng" dirty="0" smtClean="0">
                <a:solidFill>
                  <a:schemeClr val="accent5">
                    <a:lumMod val="50000"/>
                  </a:schemeClr>
                </a:solidFill>
                <a:latin typeface="+mj-lt"/>
              </a:rPr>
              <a:t>FOLLOW THE BELOW PROCEDURE:</a:t>
            </a:r>
          </a:p>
          <a:p>
            <a:pPr algn="ctr"/>
            <a:endParaRPr lang="nl-NL" u="sng" dirty="0">
              <a:solidFill>
                <a:schemeClr val="accent5">
                  <a:lumMod val="50000"/>
                </a:schemeClr>
              </a:solidFill>
              <a:latin typeface="+mj-lt"/>
            </a:endParaRPr>
          </a:p>
          <a:p>
            <a:pPr algn="ctr"/>
            <a:endParaRPr lang="nl-NL" u="sng" dirty="0" smtClean="0">
              <a:solidFill>
                <a:schemeClr val="accent5">
                  <a:lumMod val="50000"/>
                </a:schemeClr>
              </a:solidFill>
              <a:latin typeface="+mj-lt"/>
            </a:endParaRPr>
          </a:p>
          <a:p>
            <a:pPr algn="ctr"/>
            <a:endParaRPr lang="nl-NL" u="sng"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Turn of the Equadrive control panels.</a:t>
            </a:r>
          </a:p>
          <a:p>
            <a:pPr marL="342900" indent="-342900" algn="ctr">
              <a:buAutoNum type="arabicPeriod"/>
            </a:pPr>
            <a:endParaRPr lang="nl-NL" sz="1400"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Turn of the Bow Thruster panels.</a:t>
            </a:r>
          </a:p>
          <a:p>
            <a:pPr marL="342900" indent="-342900" algn="ctr">
              <a:buAutoNum type="arabicPeriod"/>
            </a:pPr>
            <a:endParaRPr lang="nl-NL" sz="1400"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Turn of both the engines by pressing the stop button under each engine in the PMS display.</a:t>
            </a:r>
          </a:p>
          <a:p>
            <a:pPr marL="342900" indent="-342900" algn="ctr">
              <a:buAutoNum type="arabicPeriod"/>
            </a:pPr>
            <a:endParaRPr lang="nl-NL" sz="1400"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Wait until the breakers of the main engines in the PMS display are RED.</a:t>
            </a:r>
          </a:p>
          <a:p>
            <a:pPr marL="342900" indent="-342900" algn="ctr">
              <a:buAutoNum type="arabicPeriod"/>
            </a:pPr>
            <a:endParaRPr lang="nl-NL" sz="1400" dirty="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The 60Kva generator will start up automatically to provide the boardnet.</a:t>
            </a:r>
            <a:endParaRPr lang="nl-NL" sz="1400" dirty="0">
              <a:solidFill>
                <a:schemeClr val="accent5">
                  <a:lumMod val="50000"/>
                </a:schemeClr>
              </a:solidFill>
              <a:latin typeface="+mj-lt"/>
            </a:endParaRPr>
          </a:p>
          <a:p>
            <a:pPr marL="342900" indent="-342900" algn="ctr">
              <a:buAutoNum type="arabicPeriod"/>
            </a:pPr>
            <a:endParaRPr lang="nl-NL" sz="1400" dirty="0" smtClean="0">
              <a:solidFill>
                <a:schemeClr val="accent5">
                  <a:lumMod val="50000"/>
                </a:schemeClr>
              </a:solidFill>
              <a:latin typeface="+mj-lt"/>
            </a:endParaRPr>
          </a:p>
          <a:p>
            <a:pPr marL="342900" indent="-342900" algn="ctr">
              <a:buAutoNum type="arabicPeriod"/>
            </a:pPr>
            <a:r>
              <a:rPr lang="nl-NL" sz="1400" dirty="0" smtClean="0">
                <a:solidFill>
                  <a:schemeClr val="accent5">
                    <a:lumMod val="50000"/>
                  </a:schemeClr>
                </a:solidFill>
                <a:latin typeface="+mj-lt"/>
              </a:rPr>
              <a:t>The main engines are now in cooling down modus and will turn of around 200 degrees exhaust temperature.</a:t>
            </a:r>
          </a:p>
          <a:p>
            <a:pPr marL="342900" indent="-342900" algn="ctr">
              <a:buAutoNum type="arabicPeriod"/>
            </a:pPr>
            <a:endParaRPr lang="nl-NL" sz="1400" dirty="0">
              <a:solidFill>
                <a:schemeClr val="accent5">
                  <a:lumMod val="50000"/>
                </a:schemeClr>
              </a:solidFill>
              <a:latin typeface="+mj-lt"/>
            </a:endParaRPr>
          </a:p>
          <a:p>
            <a:pPr marL="342900" indent="-342900" algn="ctr">
              <a:buAutoNum type="arabicPeriod"/>
            </a:pPr>
            <a:endParaRPr lang="nl-NL" sz="1400" dirty="0" smtClean="0">
              <a:solidFill>
                <a:schemeClr val="accent5">
                  <a:lumMod val="50000"/>
                </a:schemeClr>
              </a:solidFill>
              <a:latin typeface="+mj-lt"/>
            </a:endParaRPr>
          </a:p>
        </p:txBody>
      </p:sp>
    </p:spTree>
    <p:extLst>
      <p:ext uri="{BB962C8B-B14F-4D97-AF65-F5344CB8AC3E}">
        <p14:creationId xmlns:p14="http://schemas.microsoft.com/office/powerpoint/2010/main" val="225379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1217614" y="5229200"/>
            <a:ext cx="9917358" cy="943000"/>
          </a:xfrm>
        </p:spPr>
        <p:txBody>
          <a:bodyPr>
            <a:normAutofit fontScale="32500" lnSpcReduction="20000"/>
          </a:bodyPr>
          <a:lstStyle/>
          <a:p>
            <a:r>
              <a:rPr lang="en-US" dirty="0" smtClean="0">
                <a:solidFill>
                  <a:schemeClr val="accent5">
                    <a:lumMod val="50000"/>
                  </a:schemeClr>
                </a:solidFill>
                <a:latin typeface="+mj-lt"/>
              </a:rPr>
              <a:t>The Werkina display is providing you the possibility to control the complete vessel in one display. This system is created special for the River Drone and gives you all the information which is needed.</a:t>
            </a:r>
          </a:p>
          <a:p>
            <a:r>
              <a:rPr lang="nl-NL" dirty="0" smtClean="0">
                <a:solidFill>
                  <a:schemeClr val="accent5">
                    <a:lumMod val="50000"/>
                  </a:schemeClr>
                </a:solidFill>
                <a:latin typeface="+mj-lt"/>
              </a:rPr>
              <a:t>In this topic we will discuss all the functions that is available.</a:t>
            </a:r>
          </a:p>
          <a:p>
            <a:r>
              <a:rPr lang="nl-NL" dirty="0" smtClean="0">
                <a:solidFill>
                  <a:schemeClr val="accent5">
                    <a:lumMod val="50000"/>
                  </a:schemeClr>
                </a:solidFill>
                <a:latin typeface="+mj-lt"/>
              </a:rPr>
              <a:t>In the wheelhouse there are 3 Werkina displays. In the Propulsion Room there is one. </a:t>
            </a:r>
            <a:endParaRPr lang="nl-NL" dirty="0">
              <a:solidFill>
                <a:schemeClr val="accent5">
                  <a:lumMod val="50000"/>
                </a:schemeClr>
              </a:solidFill>
              <a:latin typeface="+mj-lt"/>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633" y="1903898"/>
            <a:ext cx="3837561" cy="2878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988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8879" y="1723048"/>
            <a:ext cx="4511070" cy="3383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2"/>
          <p:cNvSpPr txBox="1">
            <a:spLocks/>
          </p:cNvSpPr>
          <p:nvPr/>
        </p:nvSpPr>
        <p:spPr>
          <a:xfrm>
            <a:off x="117748" y="1723048"/>
            <a:ext cx="3600400" cy="501832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lumMod val="50000"/>
                </a:schemeClr>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9pPr>
          </a:lstStyle>
          <a:p>
            <a:r>
              <a:rPr lang="nl-NL" sz="2000" dirty="0" smtClean="0">
                <a:solidFill>
                  <a:schemeClr val="accent5">
                    <a:lumMod val="50000"/>
                  </a:schemeClr>
                </a:solidFill>
                <a:latin typeface="+mj-lt"/>
              </a:rPr>
              <a:t>Left Side:</a:t>
            </a:r>
            <a:endParaRPr lang="nl-NL" sz="2000" dirty="0">
              <a:solidFill>
                <a:schemeClr val="accent5">
                  <a:lumMod val="50000"/>
                </a:schemeClr>
              </a:solidFill>
              <a:latin typeface="+mj-lt"/>
            </a:endParaRPr>
          </a:p>
          <a:p>
            <a:pPr>
              <a:buFontTx/>
              <a:buChar char="-"/>
            </a:pPr>
            <a:r>
              <a:rPr lang="nl-NL" sz="1400" b="1" u="sng" dirty="0" smtClean="0">
                <a:solidFill>
                  <a:schemeClr val="accent5">
                    <a:lumMod val="50000"/>
                  </a:schemeClr>
                </a:solidFill>
                <a:latin typeface="+mj-lt"/>
              </a:rPr>
              <a:t>Bowthruster PS: </a:t>
            </a:r>
            <a:r>
              <a:rPr lang="nl-NL" sz="1400" dirty="0" smtClean="0">
                <a:solidFill>
                  <a:schemeClr val="accent5">
                    <a:lumMod val="50000"/>
                  </a:schemeClr>
                </a:solidFill>
                <a:latin typeface="+mj-lt"/>
              </a:rPr>
              <a:t>When the control panel of the bowthruster is enabled in the wheelhouse, there is a power request. If the engines are not running, the system will start them.</a:t>
            </a:r>
          </a:p>
          <a:p>
            <a:pPr>
              <a:buFontTx/>
              <a:buChar char="-"/>
            </a:pPr>
            <a:r>
              <a:rPr lang="nl-NL" sz="1400" b="1" u="sng" dirty="0" smtClean="0">
                <a:solidFill>
                  <a:schemeClr val="accent5">
                    <a:lumMod val="50000"/>
                  </a:schemeClr>
                </a:solidFill>
                <a:latin typeface="+mj-lt"/>
              </a:rPr>
              <a:t>Generator 1 PS: </a:t>
            </a:r>
            <a:r>
              <a:rPr lang="nl-NL" sz="1400" dirty="0" smtClean="0">
                <a:solidFill>
                  <a:schemeClr val="accent5">
                    <a:lumMod val="50000"/>
                  </a:schemeClr>
                </a:solidFill>
                <a:latin typeface="+mj-lt"/>
              </a:rPr>
              <a:t>The start button under the engine is used to turn on the main engine. On the moment that the motor is running 1800rpm the red line will turn green. This means that the generator is providing 480 Vac. The breaker will close and is providing power on the complete board.</a:t>
            </a:r>
            <a:endParaRPr lang="nl-NL" sz="1400" b="1" u="sng" dirty="0" smtClean="0">
              <a:solidFill>
                <a:schemeClr val="accent5">
                  <a:lumMod val="50000"/>
                </a:schemeClr>
              </a:solidFill>
              <a:latin typeface="+mj-lt"/>
            </a:endParaRPr>
          </a:p>
          <a:p>
            <a:pPr>
              <a:buFontTx/>
              <a:buChar char="-"/>
            </a:pPr>
            <a:r>
              <a:rPr lang="nl-NL" sz="1400" b="1" u="sng" dirty="0" smtClean="0">
                <a:solidFill>
                  <a:schemeClr val="accent5">
                    <a:lumMod val="50000"/>
                  </a:schemeClr>
                </a:solidFill>
                <a:latin typeface="+mj-lt"/>
              </a:rPr>
              <a:t>Equadrive PS: </a:t>
            </a:r>
            <a:r>
              <a:rPr lang="nl-NL" sz="1400" dirty="0" smtClean="0">
                <a:solidFill>
                  <a:schemeClr val="accent5">
                    <a:lumMod val="50000"/>
                  </a:schemeClr>
                </a:solidFill>
                <a:latin typeface="+mj-lt"/>
              </a:rPr>
              <a:t>When the control panel of the Equadrive is enabled in the wheelhouse, there is a power request. If the engines are not running, the system will start them.</a:t>
            </a:r>
            <a:endParaRPr lang="nl-NL" sz="1400" b="1" u="sng" dirty="0" smtClean="0">
              <a:solidFill>
                <a:schemeClr val="accent5">
                  <a:lumMod val="50000"/>
                </a:schemeClr>
              </a:solidFill>
              <a:latin typeface="+mj-lt"/>
            </a:endParaRPr>
          </a:p>
        </p:txBody>
      </p:sp>
      <p:sp>
        <p:nvSpPr>
          <p:cNvPr id="8" name="Content Placeholder 2"/>
          <p:cNvSpPr txBox="1">
            <a:spLocks/>
          </p:cNvSpPr>
          <p:nvPr/>
        </p:nvSpPr>
        <p:spPr>
          <a:xfrm>
            <a:off x="8474580" y="1758206"/>
            <a:ext cx="3600400" cy="4983162"/>
          </a:xfrm>
          <a:prstGeom prst="rect">
            <a:avLst/>
          </a:prstGeom>
        </p:spPr>
        <p:txBody>
          <a:bodyPr vert="horz" lIns="91440" tIns="45720" rIns="91440" bIns="45720" rtlCol="0">
            <a:normAutofit fontScale="92500" lnSpcReduction="10000"/>
          </a:bodyPr>
          <a:lstStyle>
            <a:lvl1pPr marL="274320" indent="-228600" algn="l" defTabSz="914400" rtl="0" eaLnBrk="1" latinLnBrk="0" hangingPunct="1">
              <a:lnSpc>
                <a:spcPct val="90000"/>
              </a:lnSpc>
              <a:spcBef>
                <a:spcPts val="1800"/>
              </a:spcBef>
              <a:buClr>
                <a:schemeClr val="accent1">
                  <a:lumMod val="50000"/>
                </a:schemeClr>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9pPr>
          </a:lstStyle>
          <a:p>
            <a:pPr algn="r"/>
            <a:r>
              <a:rPr lang="nl-NL" sz="2000" dirty="0" smtClean="0">
                <a:solidFill>
                  <a:schemeClr val="accent5">
                    <a:lumMod val="50000"/>
                  </a:schemeClr>
                </a:solidFill>
                <a:latin typeface="+mj-lt"/>
              </a:rPr>
              <a:t>Right Side:</a:t>
            </a:r>
          </a:p>
          <a:p>
            <a:pPr algn="r"/>
            <a:r>
              <a:rPr lang="nl-NL" sz="1400" b="1" u="sng" dirty="0" smtClean="0">
                <a:solidFill>
                  <a:schemeClr val="accent5">
                    <a:lumMod val="50000"/>
                  </a:schemeClr>
                </a:solidFill>
                <a:latin typeface="+mj-lt"/>
              </a:rPr>
              <a:t>Bowthruster SB: </a:t>
            </a:r>
            <a:r>
              <a:rPr lang="nl-NL" sz="1400" dirty="0" smtClean="0">
                <a:solidFill>
                  <a:schemeClr val="accent5">
                    <a:lumMod val="50000"/>
                  </a:schemeClr>
                </a:solidFill>
                <a:latin typeface="+mj-lt"/>
              </a:rPr>
              <a:t>When </a:t>
            </a:r>
            <a:r>
              <a:rPr lang="nl-NL" sz="1400" dirty="0">
                <a:solidFill>
                  <a:schemeClr val="accent5">
                    <a:lumMod val="50000"/>
                  </a:schemeClr>
                </a:solidFill>
                <a:latin typeface="+mj-lt"/>
              </a:rPr>
              <a:t>the control panel of the bowthruster is enabled in the wheelhouse, there is a power request. If the engines are not running, the system will start them.</a:t>
            </a:r>
          </a:p>
          <a:p>
            <a:pPr algn="r"/>
            <a:r>
              <a:rPr lang="nl-NL" sz="1400" b="1" u="sng" dirty="0" smtClean="0">
                <a:solidFill>
                  <a:schemeClr val="accent5">
                    <a:lumMod val="50000"/>
                  </a:schemeClr>
                </a:solidFill>
                <a:latin typeface="+mj-lt"/>
              </a:rPr>
              <a:t>Generator 2 SB: </a:t>
            </a:r>
            <a:r>
              <a:rPr lang="nl-NL" sz="1400" dirty="0">
                <a:solidFill>
                  <a:schemeClr val="accent5">
                    <a:lumMod val="50000"/>
                  </a:schemeClr>
                </a:solidFill>
                <a:latin typeface="+mj-lt"/>
              </a:rPr>
              <a:t>The start button under the engine is used to turn on the main engine. On the moment that the motor is running 1800rpm the red line will turn green. This means that the generator is providing 480 Vac. The breaker will close and is providing power on the complete board</a:t>
            </a:r>
            <a:r>
              <a:rPr lang="nl-NL" sz="1400" dirty="0" smtClean="0">
                <a:solidFill>
                  <a:schemeClr val="accent5">
                    <a:lumMod val="50000"/>
                  </a:schemeClr>
                </a:solidFill>
                <a:latin typeface="+mj-lt"/>
              </a:rPr>
              <a:t>.</a:t>
            </a:r>
          </a:p>
          <a:p>
            <a:pPr algn="r"/>
            <a:r>
              <a:rPr lang="nl-NL" sz="1400" b="1" u="sng" dirty="0" smtClean="0">
                <a:solidFill>
                  <a:schemeClr val="accent5">
                    <a:lumMod val="50000"/>
                  </a:schemeClr>
                </a:solidFill>
                <a:latin typeface="+mj-lt"/>
              </a:rPr>
              <a:t>Equadrive </a:t>
            </a:r>
            <a:r>
              <a:rPr lang="nl-NL" sz="1400" b="1" dirty="0" smtClean="0">
                <a:solidFill>
                  <a:schemeClr val="accent5">
                    <a:lumMod val="50000"/>
                  </a:schemeClr>
                </a:solidFill>
                <a:latin typeface="+mj-lt"/>
              </a:rPr>
              <a:t>SB: </a:t>
            </a:r>
            <a:r>
              <a:rPr lang="nl-NL" sz="1400" dirty="0" smtClean="0">
                <a:solidFill>
                  <a:schemeClr val="accent5">
                    <a:lumMod val="50000"/>
                  </a:schemeClr>
                </a:solidFill>
                <a:latin typeface="+mj-lt"/>
              </a:rPr>
              <a:t>When </a:t>
            </a:r>
            <a:r>
              <a:rPr lang="nl-NL" sz="1400" dirty="0">
                <a:solidFill>
                  <a:schemeClr val="accent5">
                    <a:lumMod val="50000"/>
                  </a:schemeClr>
                </a:solidFill>
                <a:latin typeface="+mj-lt"/>
              </a:rPr>
              <a:t>the control panel of the Equadrive is enabled in the wheelhouse, there is a power request. If the engines are not running, the system will start them</a:t>
            </a:r>
            <a:r>
              <a:rPr lang="nl-NL" sz="1400" dirty="0" smtClean="0">
                <a:solidFill>
                  <a:schemeClr val="accent5">
                    <a:lumMod val="50000"/>
                  </a:schemeClr>
                </a:solidFill>
                <a:latin typeface="+mj-lt"/>
              </a:rPr>
              <a:t>.</a:t>
            </a:r>
          </a:p>
          <a:p>
            <a:pPr algn="r"/>
            <a:r>
              <a:rPr lang="nl-NL" sz="1400" b="1" u="sng" dirty="0" smtClean="0">
                <a:solidFill>
                  <a:schemeClr val="accent5">
                    <a:lumMod val="50000"/>
                  </a:schemeClr>
                </a:solidFill>
                <a:latin typeface="+mj-lt"/>
              </a:rPr>
              <a:t>Microgrid:</a:t>
            </a:r>
            <a:r>
              <a:rPr lang="nl-NL" sz="1400" dirty="0" smtClean="0">
                <a:solidFill>
                  <a:schemeClr val="accent5">
                    <a:lumMod val="50000"/>
                  </a:schemeClr>
                </a:solidFill>
                <a:latin typeface="+mj-lt"/>
              </a:rPr>
              <a:t> The Microgrid is providing the boardnet power while sailing. This system is therefore only for providing 230Vac and has nothing to do with the propulsion system of the vessel. If the Microgrid is failing, the 60Kva will automatically take over.</a:t>
            </a:r>
            <a:endParaRPr lang="nl-NL" sz="1400" b="1" u="sng" dirty="0" smtClean="0">
              <a:solidFill>
                <a:schemeClr val="accent5">
                  <a:lumMod val="50000"/>
                </a:schemeClr>
              </a:solidFill>
              <a:latin typeface="+mj-lt"/>
            </a:endParaRPr>
          </a:p>
        </p:txBody>
      </p:sp>
      <p:sp>
        <p:nvSpPr>
          <p:cNvPr id="10" name="Content Placeholder 2"/>
          <p:cNvSpPr txBox="1">
            <a:spLocks/>
          </p:cNvSpPr>
          <p:nvPr/>
        </p:nvSpPr>
        <p:spPr>
          <a:xfrm>
            <a:off x="3838878" y="5229198"/>
            <a:ext cx="4511071" cy="1512170"/>
          </a:xfrm>
          <a:prstGeom prst="rect">
            <a:avLst/>
          </a:prstGeom>
        </p:spPr>
        <p:txBody>
          <a:bodyPr vert="horz" lIns="91440" tIns="45720" rIns="91440" bIns="45720" rtlCol="0">
            <a:normAutofit fontScale="70000" lnSpcReduction="20000"/>
          </a:bodyPr>
          <a:lstStyle>
            <a:lvl1pPr marL="274320" indent="-228600" algn="l" defTabSz="914400" rtl="0" eaLnBrk="1" latinLnBrk="0" hangingPunct="1">
              <a:lnSpc>
                <a:spcPct val="90000"/>
              </a:lnSpc>
              <a:spcBef>
                <a:spcPts val="1800"/>
              </a:spcBef>
              <a:buClr>
                <a:schemeClr val="accent1">
                  <a:lumMod val="50000"/>
                </a:schemeClr>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9pPr>
          </a:lstStyle>
          <a:p>
            <a:pPr algn="ctr"/>
            <a:r>
              <a:rPr lang="nl-NL" sz="2000" b="1" u="sng" dirty="0" smtClean="0">
                <a:solidFill>
                  <a:schemeClr val="accent5">
                    <a:lumMod val="50000"/>
                  </a:schemeClr>
                </a:solidFill>
                <a:latin typeface="+mj-lt"/>
              </a:rPr>
              <a:t>Cooling Water System:</a:t>
            </a:r>
          </a:p>
          <a:p>
            <a:pPr algn="ctr">
              <a:buFontTx/>
              <a:buChar char="-"/>
            </a:pPr>
            <a:r>
              <a:rPr lang="nl-NL" sz="1400" dirty="0" smtClean="0">
                <a:solidFill>
                  <a:schemeClr val="accent5">
                    <a:lumMod val="50000"/>
                  </a:schemeClr>
                </a:solidFill>
                <a:latin typeface="+mj-lt"/>
              </a:rPr>
              <a:t>CW Temp:	This is indicating the temperature of the coolwater.</a:t>
            </a:r>
          </a:p>
          <a:p>
            <a:pPr algn="ctr">
              <a:buFontTx/>
              <a:buChar char="-"/>
            </a:pPr>
            <a:r>
              <a:rPr lang="nl-NL" sz="1400" dirty="0" smtClean="0">
                <a:solidFill>
                  <a:schemeClr val="accent5">
                    <a:lumMod val="50000"/>
                  </a:schemeClr>
                </a:solidFill>
                <a:latin typeface="+mj-lt"/>
              </a:rPr>
              <a:t>CW Flow: On the moment that the Equadrive panels are turned on the coolwater pump will start to run. Here you should get a % above the 60.</a:t>
            </a:r>
          </a:p>
          <a:p>
            <a:pPr algn="ctr">
              <a:buFontTx/>
              <a:buChar char="-"/>
            </a:pPr>
            <a:r>
              <a:rPr lang="nl-NL" sz="1400" dirty="0" smtClean="0">
                <a:solidFill>
                  <a:schemeClr val="accent5">
                    <a:lumMod val="50000"/>
                  </a:schemeClr>
                </a:solidFill>
                <a:latin typeface="+mj-lt"/>
              </a:rPr>
              <a:t>CW Press: The pressure on the coolwater system should always be above 2,0 Bar when the pump is running.</a:t>
            </a:r>
          </a:p>
          <a:p>
            <a:pPr algn="ctr">
              <a:buFontTx/>
              <a:buChar char="-"/>
            </a:pPr>
            <a:endParaRPr lang="nl-NL" sz="1100" dirty="0" smtClean="0">
              <a:solidFill>
                <a:schemeClr val="accent5">
                  <a:lumMod val="50000"/>
                </a:schemeClr>
              </a:solidFill>
              <a:latin typeface="+mj-lt"/>
            </a:endParaRPr>
          </a:p>
        </p:txBody>
      </p:sp>
      <p:sp>
        <p:nvSpPr>
          <p:cNvPr id="11" name="Right Arrow 10"/>
          <p:cNvSpPr/>
          <p:nvPr/>
        </p:nvSpPr>
        <p:spPr>
          <a:xfrm>
            <a:off x="3606236" y="2492896"/>
            <a:ext cx="216024" cy="4320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12" name="Right Arrow 11"/>
          <p:cNvSpPr/>
          <p:nvPr/>
        </p:nvSpPr>
        <p:spPr>
          <a:xfrm>
            <a:off x="3606236" y="3817640"/>
            <a:ext cx="687976" cy="30932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14" name="Rectangle 13"/>
          <p:cNvSpPr/>
          <p:nvPr/>
        </p:nvSpPr>
        <p:spPr>
          <a:xfrm>
            <a:off x="3714248" y="4941168"/>
            <a:ext cx="1588076" cy="1651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15" name="Down Arrow 14"/>
          <p:cNvSpPr/>
          <p:nvPr/>
        </p:nvSpPr>
        <p:spPr>
          <a:xfrm rot="10800000">
            <a:off x="5092390" y="2996952"/>
            <a:ext cx="288032" cy="193974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442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1217614" y="5229200"/>
            <a:ext cx="9917358" cy="1628800"/>
          </a:xfrm>
        </p:spPr>
        <p:txBody>
          <a:bodyPr>
            <a:normAutofit/>
          </a:bodyPr>
          <a:lstStyle/>
          <a:p>
            <a:r>
              <a:rPr lang="nl-NL" sz="2000" dirty="0" smtClean="0">
                <a:solidFill>
                  <a:schemeClr val="accent5">
                    <a:lumMod val="50000"/>
                  </a:schemeClr>
                </a:solidFill>
                <a:latin typeface="+mj-lt"/>
              </a:rPr>
              <a:t>This is the “Main Menu” display. In this display we can find the following functions:</a:t>
            </a:r>
          </a:p>
          <a:p>
            <a:pPr lvl="8"/>
            <a:r>
              <a:rPr lang="nl-NL" sz="1200" dirty="0" smtClean="0">
                <a:solidFill>
                  <a:schemeClr val="accent5">
                    <a:lumMod val="50000"/>
                  </a:schemeClr>
                </a:solidFill>
                <a:latin typeface="+mj-lt"/>
              </a:rPr>
              <a:t>PMS: This is the Power Management System. </a:t>
            </a:r>
          </a:p>
          <a:p>
            <a:pPr lvl="8"/>
            <a:r>
              <a:rPr lang="nl-NL" sz="1200" dirty="0" smtClean="0">
                <a:solidFill>
                  <a:schemeClr val="accent5">
                    <a:lumMod val="50000"/>
                  </a:schemeClr>
                </a:solidFill>
                <a:latin typeface="+mj-lt"/>
              </a:rPr>
              <a:t>Dimming Backlight &amp; Powerled. Here you can dim the display and blue led on the edge of the display.</a:t>
            </a:r>
          </a:p>
          <a:p>
            <a:pPr lvl="8"/>
            <a:r>
              <a:rPr lang="nl-NL" sz="1200" dirty="0" smtClean="0">
                <a:solidFill>
                  <a:schemeClr val="accent5">
                    <a:lumMod val="50000"/>
                  </a:schemeClr>
                </a:solidFill>
                <a:latin typeface="+mj-lt"/>
              </a:rPr>
              <a:t>Language selection.</a:t>
            </a:r>
          </a:p>
          <a:p>
            <a:pPr lvl="8"/>
            <a:r>
              <a:rPr lang="nl-NL" sz="1200" dirty="0" smtClean="0">
                <a:solidFill>
                  <a:schemeClr val="accent5">
                    <a:lumMod val="50000"/>
                  </a:schemeClr>
                </a:solidFill>
                <a:latin typeface="+mj-lt"/>
              </a:rPr>
              <a:t>Practical info about the vessel. ENI, Call Sign, MMSI.</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8879" y="1723048"/>
            <a:ext cx="4511070" cy="3383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271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1217614" y="5229200"/>
            <a:ext cx="9917358" cy="1628800"/>
          </a:xfrm>
        </p:spPr>
        <p:txBody>
          <a:bodyPr>
            <a:normAutofit lnSpcReduction="10000"/>
          </a:bodyPr>
          <a:lstStyle/>
          <a:p>
            <a:r>
              <a:rPr lang="nl-NL" sz="2000" dirty="0" smtClean="0">
                <a:solidFill>
                  <a:schemeClr val="accent5">
                    <a:lumMod val="50000"/>
                  </a:schemeClr>
                </a:solidFill>
                <a:latin typeface="+mj-lt"/>
              </a:rPr>
              <a:t>This is the “Wheelhouse and Mast” display. In this display we can find the following functions:</a:t>
            </a:r>
          </a:p>
          <a:p>
            <a:pPr lvl="8"/>
            <a:r>
              <a:rPr lang="nl-NL" sz="1200" dirty="0" smtClean="0">
                <a:solidFill>
                  <a:schemeClr val="accent5">
                    <a:lumMod val="50000"/>
                  </a:schemeClr>
                </a:solidFill>
                <a:latin typeface="+mj-lt"/>
              </a:rPr>
              <a:t>PMS: This is the Power Management System. </a:t>
            </a:r>
          </a:p>
          <a:p>
            <a:pPr lvl="8"/>
            <a:r>
              <a:rPr lang="nl-NL" sz="1200" dirty="0" smtClean="0">
                <a:solidFill>
                  <a:schemeClr val="accent5">
                    <a:lumMod val="50000"/>
                  </a:schemeClr>
                </a:solidFill>
                <a:latin typeface="+mj-lt"/>
              </a:rPr>
              <a:t>Dimming Backlight &amp; Powerled. Here you can dim the display and blue led on the edge of the display.</a:t>
            </a:r>
          </a:p>
          <a:p>
            <a:pPr lvl="8"/>
            <a:r>
              <a:rPr lang="nl-NL" sz="1200" dirty="0" smtClean="0">
                <a:solidFill>
                  <a:schemeClr val="accent5">
                    <a:lumMod val="50000"/>
                  </a:schemeClr>
                </a:solidFill>
                <a:latin typeface="+mj-lt"/>
              </a:rPr>
              <a:t>Language selection.</a:t>
            </a:r>
          </a:p>
          <a:p>
            <a:pPr lvl="8"/>
            <a:r>
              <a:rPr lang="nl-NL" sz="1200" dirty="0" smtClean="0">
                <a:solidFill>
                  <a:schemeClr val="accent5">
                    <a:lumMod val="50000"/>
                  </a:schemeClr>
                </a:solidFill>
                <a:latin typeface="+mj-lt"/>
              </a:rPr>
              <a:t>Practical info about the vessel. ENI, Call Sign, MMSI.</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525" y="1673567"/>
            <a:ext cx="4451777" cy="3338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026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1217614" y="5229200"/>
            <a:ext cx="9917358" cy="1628800"/>
          </a:xfrm>
        </p:spPr>
        <p:txBody>
          <a:bodyPr>
            <a:normAutofit/>
          </a:bodyPr>
          <a:lstStyle/>
          <a:p>
            <a:r>
              <a:rPr lang="nl-NL" sz="2000" dirty="0" smtClean="0">
                <a:solidFill>
                  <a:schemeClr val="accent5">
                    <a:lumMod val="50000"/>
                  </a:schemeClr>
                </a:solidFill>
                <a:latin typeface="+mj-lt"/>
              </a:rPr>
              <a:t>This is the “Generators” display. In this display we can find the following functions:</a:t>
            </a:r>
          </a:p>
          <a:p>
            <a:pPr lvl="8"/>
            <a:r>
              <a:rPr lang="nl-NL" sz="1200" dirty="0" smtClean="0">
                <a:solidFill>
                  <a:schemeClr val="accent5">
                    <a:lumMod val="50000"/>
                  </a:schemeClr>
                </a:solidFill>
                <a:latin typeface="+mj-lt"/>
              </a:rPr>
              <a:t>PMS: This is the Power Management System. </a:t>
            </a:r>
          </a:p>
          <a:p>
            <a:pPr lvl="8"/>
            <a:r>
              <a:rPr lang="nl-NL" sz="1200" dirty="0" smtClean="0">
                <a:solidFill>
                  <a:schemeClr val="accent5">
                    <a:lumMod val="50000"/>
                  </a:schemeClr>
                </a:solidFill>
                <a:latin typeface="+mj-lt"/>
              </a:rPr>
              <a:t>Dimming Backlight &amp; Powerled. Here you can dim the display and blue led on the edge of the display.</a:t>
            </a:r>
          </a:p>
          <a:p>
            <a:pPr lvl="8"/>
            <a:r>
              <a:rPr lang="nl-NL" sz="1200" dirty="0" smtClean="0">
                <a:solidFill>
                  <a:schemeClr val="accent5">
                    <a:lumMod val="50000"/>
                  </a:schemeClr>
                </a:solidFill>
                <a:latin typeface="+mj-lt"/>
              </a:rPr>
              <a:t>Language selection.</a:t>
            </a:r>
          </a:p>
          <a:p>
            <a:pPr lvl="8"/>
            <a:r>
              <a:rPr lang="nl-NL" sz="1200" dirty="0" smtClean="0">
                <a:solidFill>
                  <a:schemeClr val="accent5">
                    <a:lumMod val="50000"/>
                  </a:schemeClr>
                </a:solidFill>
                <a:latin typeface="+mj-lt"/>
              </a:rPr>
              <a:t>Practical info about the vessel. ENI, Call Sign, MMSI.</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525" y="1673567"/>
            <a:ext cx="4451777" cy="3338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136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1217614" y="5229200"/>
            <a:ext cx="9917358" cy="1628800"/>
          </a:xfrm>
        </p:spPr>
        <p:txBody>
          <a:bodyPr>
            <a:normAutofit fontScale="92500" lnSpcReduction="20000"/>
          </a:bodyPr>
          <a:lstStyle/>
          <a:p>
            <a:r>
              <a:rPr lang="nl-NL" sz="2000" dirty="0" smtClean="0">
                <a:solidFill>
                  <a:schemeClr val="accent5">
                    <a:lumMod val="50000"/>
                  </a:schemeClr>
                </a:solidFill>
                <a:latin typeface="+mj-lt"/>
              </a:rPr>
              <a:t>This is the “Engine Room Fore” display. In this display we can find the following functions:</a:t>
            </a:r>
          </a:p>
          <a:p>
            <a:pPr lvl="8"/>
            <a:r>
              <a:rPr lang="nl-NL" sz="1200" dirty="0" smtClean="0">
                <a:solidFill>
                  <a:schemeClr val="accent5">
                    <a:lumMod val="50000"/>
                  </a:schemeClr>
                </a:solidFill>
                <a:latin typeface="+mj-lt"/>
              </a:rPr>
              <a:t>General Service Pump. 	Here you can start the deckwash pump. </a:t>
            </a:r>
          </a:p>
          <a:p>
            <a:pPr lvl="8"/>
            <a:r>
              <a:rPr lang="nl-NL" sz="1200" dirty="0" smtClean="0">
                <a:solidFill>
                  <a:schemeClr val="accent5">
                    <a:lumMod val="50000"/>
                  </a:schemeClr>
                </a:solidFill>
                <a:latin typeface="+mj-lt"/>
              </a:rPr>
              <a:t>Ballast Pump: 	Here you can start the ballast pump.</a:t>
            </a:r>
          </a:p>
          <a:p>
            <a:pPr lvl="8"/>
            <a:r>
              <a:rPr lang="nl-NL" sz="1200" dirty="0" smtClean="0">
                <a:solidFill>
                  <a:schemeClr val="accent5">
                    <a:lumMod val="50000"/>
                  </a:schemeClr>
                </a:solidFill>
                <a:latin typeface="+mj-lt"/>
              </a:rPr>
              <a:t>Lenspump Hold: 	Here you can start the cargo pump manually. When Autostart is active the pump will start automatically.</a:t>
            </a:r>
          </a:p>
          <a:p>
            <a:pPr lvl="8"/>
            <a:r>
              <a:rPr lang="nl-NL" sz="1200" dirty="0" smtClean="0">
                <a:solidFill>
                  <a:schemeClr val="accent5">
                    <a:lumMod val="50000"/>
                  </a:schemeClr>
                </a:solidFill>
                <a:latin typeface="+mj-lt"/>
              </a:rPr>
              <a:t>Engine Room Fan: 	Here the ventilator in the front engine room can be started.</a:t>
            </a:r>
          </a:p>
          <a:p>
            <a:pPr lvl="8"/>
            <a:r>
              <a:rPr lang="nl-NL" sz="1200" dirty="0" smtClean="0">
                <a:solidFill>
                  <a:schemeClr val="accent5">
                    <a:lumMod val="50000"/>
                  </a:schemeClr>
                </a:solidFill>
                <a:latin typeface="+mj-lt"/>
              </a:rPr>
              <a:t>EM-Stop:		This is an indication of the emergency stop in the front of the ship.</a:t>
            </a:r>
          </a:p>
          <a:p>
            <a:pPr lvl="8"/>
            <a:r>
              <a:rPr lang="nl-NL" sz="1200" dirty="0" smtClean="0">
                <a:solidFill>
                  <a:schemeClr val="accent5">
                    <a:lumMod val="50000"/>
                  </a:schemeClr>
                </a:solidFill>
                <a:latin typeface="+mj-lt"/>
              </a:rPr>
              <a:t>Dirty Water Pump 	This is an indication of the status of the Dirty Water Pump.</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525" y="1673567"/>
            <a:ext cx="4451777" cy="3338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927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477788" y="5229200"/>
            <a:ext cx="11233248" cy="1628800"/>
          </a:xfrm>
        </p:spPr>
        <p:txBody>
          <a:bodyPr>
            <a:normAutofit fontScale="92500"/>
          </a:bodyPr>
          <a:lstStyle/>
          <a:p>
            <a:r>
              <a:rPr lang="nl-NL" sz="2000" dirty="0" smtClean="0">
                <a:solidFill>
                  <a:schemeClr val="accent5">
                    <a:lumMod val="50000"/>
                  </a:schemeClr>
                </a:solidFill>
                <a:latin typeface="+mj-lt"/>
              </a:rPr>
              <a:t>This is the “Engine Room Aft” display. In this display we can find the following functions:</a:t>
            </a:r>
          </a:p>
          <a:p>
            <a:pPr lvl="8"/>
            <a:r>
              <a:rPr lang="nl-NL" sz="1200" dirty="0" smtClean="0">
                <a:solidFill>
                  <a:schemeClr val="accent5">
                    <a:lumMod val="50000"/>
                  </a:schemeClr>
                </a:solidFill>
                <a:latin typeface="+mj-lt"/>
              </a:rPr>
              <a:t>Ballast Pump:	Turn on/off the Ballast pump. </a:t>
            </a:r>
          </a:p>
          <a:p>
            <a:pPr lvl="8"/>
            <a:r>
              <a:rPr lang="nl-NL" sz="1200" dirty="0" smtClean="0">
                <a:solidFill>
                  <a:schemeClr val="accent5">
                    <a:lumMod val="50000"/>
                  </a:schemeClr>
                </a:solidFill>
                <a:latin typeface="+mj-lt"/>
              </a:rPr>
              <a:t>General Service Pump: 	Turn on/off the Deckwash pump</a:t>
            </a:r>
          </a:p>
          <a:p>
            <a:pPr lvl="8"/>
            <a:r>
              <a:rPr lang="nl-NL" sz="1200" dirty="0" smtClean="0">
                <a:solidFill>
                  <a:schemeClr val="accent5">
                    <a:lumMod val="50000"/>
                  </a:schemeClr>
                </a:solidFill>
                <a:latin typeface="+mj-lt"/>
              </a:rPr>
              <a:t>Lenspump Hold: 	Here you can start the cargo pump manually. When Autostart is active the pump will start automatically.</a:t>
            </a:r>
          </a:p>
          <a:p>
            <a:pPr lvl="8"/>
            <a:r>
              <a:rPr lang="nl-NL" sz="1200" dirty="0" smtClean="0">
                <a:solidFill>
                  <a:schemeClr val="accent5">
                    <a:lumMod val="50000"/>
                  </a:schemeClr>
                </a:solidFill>
                <a:latin typeface="+mj-lt"/>
              </a:rPr>
              <a:t>Engine Room Fan: 	Here the ventilator in the front engine room can be started. Make sure that the autostart is selected when starting the engines.</a:t>
            </a:r>
          </a:p>
          <a:p>
            <a:pPr lvl="8"/>
            <a:r>
              <a:rPr lang="nl-NL" sz="1200" dirty="0" smtClean="0">
                <a:solidFill>
                  <a:schemeClr val="accent5">
                    <a:lumMod val="50000"/>
                  </a:schemeClr>
                </a:solidFill>
                <a:latin typeface="+mj-lt"/>
              </a:rPr>
              <a:t>EM-Stop:		This is an indication of the emergency stop in the front of the ship.</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525" y="1673567"/>
            <a:ext cx="4451776" cy="3338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1968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477788" y="5229200"/>
            <a:ext cx="11233248" cy="1628800"/>
          </a:xfrm>
        </p:spPr>
        <p:txBody>
          <a:bodyPr>
            <a:normAutofit/>
          </a:bodyPr>
          <a:lstStyle/>
          <a:p>
            <a:r>
              <a:rPr lang="nl-NL" sz="2000" dirty="0" smtClean="0">
                <a:solidFill>
                  <a:schemeClr val="accent5">
                    <a:lumMod val="50000"/>
                  </a:schemeClr>
                </a:solidFill>
                <a:latin typeface="+mj-lt"/>
              </a:rPr>
              <a:t>This is the “Deck Lighting” display. In this display we can find the following functions:</a:t>
            </a:r>
          </a:p>
          <a:p>
            <a:pPr lvl="8"/>
            <a:r>
              <a:rPr lang="nl-NL" sz="1200" dirty="0" smtClean="0">
                <a:solidFill>
                  <a:schemeClr val="accent5">
                    <a:lumMod val="50000"/>
                  </a:schemeClr>
                </a:solidFill>
                <a:latin typeface="+mj-lt"/>
              </a:rPr>
              <a:t>Flash:		By pressing this button all external lights on board will turn on and off. </a:t>
            </a:r>
          </a:p>
          <a:p>
            <a:pPr lvl="8"/>
            <a:r>
              <a:rPr lang="nl-NL" sz="1200" dirty="0" smtClean="0">
                <a:solidFill>
                  <a:schemeClr val="accent5">
                    <a:lumMod val="50000"/>
                  </a:schemeClr>
                </a:solidFill>
                <a:latin typeface="+mj-lt"/>
              </a:rPr>
              <a:t>Various Lights: 	Turn on/off the selected light.</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525" y="1673567"/>
            <a:ext cx="4451776" cy="3338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4167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477788" y="5229200"/>
            <a:ext cx="11233248" cy="1628800"/>
          </a:xfrm>
        </p:spPr>
        <p:txBody>
          <a:bodyPr>
            <a:normAutofit/>
          </a:bodyPr>
          <a:lstStyle/>
          <a:p>
            <a:r>
              <a:rPr lang="nl-NL" sz="2000" dirty="0" smtClean="0">
                <a:solidFill>
                  <a:schemeClr val="accent5">
                    <a:lumMod val="50000"/>
                  </a:schemeClr>
                </a:solidFill>
                <a:latin typeface="+mj-lt"/>
              </a:rPr>
              <a:t>This is the “Deck Lighting” display. In this display we can find the following functions:</a:t>
            </a:r>
          </a:p>
          <a:p>
            <a:pPr lvl="8"/>
            <a:r>
              <a:rPr lang="nl-NL" sz="1200" dirty="0" smtClean="0">
                <a:solidFill>
                  <a:schemeClr val="accent5">
                    <a:lumMod val="50000"/>
                  </a:schemeClr>
                </a:solidFill>
                <a:latin typeface="+mj-lt"/>
              </a:rPr>
              <a:t>Sailing Lights ON/OFF:	By pressing this button all navigation lights needes will turn on/off directly. </a:t>
            </a:r>
          </a:p>
          <a:p>
            <a:pPr lvl="8"/>
            <a:r>
              <a:rPr lang="nl-NL" sz="1200" dirty="0" smtClean="0">
                <a:solidFill>
                  <a:schemeClr val="accent5">
                    <a:lumMod val="50000"/>
                  </a:schemeClr>
                </a:solidFill>
                <a:latin typeface="+mj-lt"/>
              </a:rPr>
              <a:t>Various Lights: 	Turn on/off the selected light.</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525" y="1673567"/>
            <a:ext cx="4451776" cy="3338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284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latin typeface="Times New Roman" panose="02020603050405020304" pitchFamily="18" charset="0"/>
                <a:cs typeface="Times New Roman" panose="02020603050405020304" pitchFamily="18" charset="0"/>
              </a:rPr>
              <a:t>WHAT IS A RIVER DRONE?</a:t>
            </a:r>
            <a:endParaRPr lang="en-US" b="1" u="sng"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idx="1"/>
          </p:nvPr>
        </p:nvSpPr>
        <p:spPr>
          <a:xfrm>
            <a:off x="405780" y="1828799"/>
            <a:ext cx="3528392" cy="838201"/>
          </a:xfrm>
        </p:spPr>
        <p:txBody>
          <a:bodyPr/>
          <a:lstStyle/>
          <a:p>
            <a:pPr algn="ctr"/>
            <a:r>
              <a:rPr lang="en-US" b="1" dirty="0" smtClean="0">
                <a:latin typeface="Times New Roman" panose="02020603050405020304" pitchFamily="18" charset="0"/>
                <a:cs typeface="Times New Roman" panose="02020603050405020304" pitchFamily="18" charset="0"/>
              </a:rPr>
              <a:t>Dry - cargo vessel</a:t>
            </a:r>
            <a:endParaRPr lang="en-US" b="1"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3"/>
          </p:nvPr>
        </p:nvSpPr>
        <p:spPr>
          <a:xfrm>
            <a:off x="4395912" y="2086743"/>
            <a:ext cx="3528392" cy="838201"/>
          </a:xfrm>
        </p:spPr>
        <p:txBody>
          <a:bodyPr>
            <a:normAutofit fontScale="92500" lnSpcReduction="10000"/>
          </a:bodyPr>
          <a:lstStyle/>
          <a:p>
            <a:pPr algn="ctr"/>
            <a:r>
              <a:rPr lang="en-US" b="1" dirty="0" smtClean="0">
                <a:latin typeface="Times New Roman" panose="02020603050405020304" pitchFamily="18" charset="0"/>
                <a:cs typeface="Times New Roman" panose="02020603050405020304" pitchFamily="18" charset="0"/>
              </a:rPr>
              <a:t>Semi-autonomous </a:t>
            </a:r>
            <a:r>
              <a:rPr lang="en-US" b="1" dirty="0" smtClean="0">
                <a:latin typeface="Times New Roman" panose="02020603050405020304" pitchFamily="18" charset="0"/>
                <a:cs typeface="Times New Roman" panose="02020603050405020304" pitchFamily="18" charset="0"/>
              </a:rPr>
              <a:t>      	vessel</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5"/>
          </p:nvPr>
        </p:nvSpPr>
        <p:spPr>
          <a:xfrm>
            <a:off x="8254652" y="1828799"/>
            <a:ext cx="3600400" cy="838201"/>
          </a:xfrm>
        </p:spPr>
        <p:txBody>
          <a:bodyPr/>
          <a:lstStyle/>
          <a:p>
            <a:pPr algn="ctr"/>
            <a:r>
              <a:rPr lang="en-US" b="1" dirty="0" smtClean="0">
                <a:latin typeface="Times New Roman" panose="02020603050405020304" pitchFamily="18" charset="0"/>
                <a:cs typeface="Times New Roman" panose="02020603050405020304" pitchFamily="18" charset="0"/>
              </a:rPr>
              <a:t>High-tech vessel</a:t>
            </a:r>
            <a:endParaRPr lang="en-US"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780" y="3356992"/>
            <a:ext cx="3528392" cy="2232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5912" y="3356992"/>
            <a:ext cx="3528392" cy="2232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6660" y="3356992"/>
            <a:ext cx="3528392" cy="2232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 name="Text Placeholder 3"/>
          <p:cNvSpPr txBox="1">
            <a:spLocks/>
          </p:cNvSpPr>
          <p:nvPr/>
        </p:nvSpPr>
        <p:spPr>
          <a:xfrm>
            <a:off x="609188" y="5543127"/>
            <a:ext cx="3108960" cy="83820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accent1">
                  <a:lumMod val="50000"/>
                </a:schemeClr>
              </a:buClr>
              <a:buSzPct val="80000"/>
              <a:buFont typeface="Arial" pitchFamily="34" charset="0"/>
              <a:buNone/>
              <a:defRPr sz="2200" b="0" kern="1200" cap="all" baseline="0">
                <a:solidFill>
                  <a:schemeClr val="accent2">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accent1">
                  <a:lumMod val="50000"/>
                </a:schemeClr>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Clr>
                <a:schemeClr val="accent1">
                  <a:lumMod val="50000"/>
                </a:schemeClr>
              </a:buClr>
              <a:buSzPct val="80000"/>
              <a:buFont typeface="Arial" pitchFamily="34" charset="0"/>
              <a:buNone/>
              <a:defRPr sz="1600" b="1" kern="1200" baseline="0">
                <a:solidFill>
                  <a:schemeClr val="tx1"/>
                </a:solidFill>
                <a:latin typeface="+mn-lt"/>
                <a:ea typeface="+mn-ea"/>
                <a:cs typeface="+mn-cs"/>
              </a:defRPr>
            </a:lvl9pPr>
          </a:lstStyle>
          <a:p>
            <a:pPr algn="ctr"/>
            <a:r>
              <a:rPr lang="en-US" sz="1200" i="1" u="sng" dirty="0" smtClean="0">
                <a:latin typeface="Times New Roman" panose="02020603050405020304" pitchFamily="18" charset="0"/>
                <a:cs typeface="Times New Roman" panose="02020603050405020304" pitchFamily="18" charset="0"/>
              </a:rPr>
              <a:t>Up to 3850T capacity</a:t>
            </a:r>
            <a:endParaRPr lang="en-US" sz="1200" i="1" u="sng" dirty="0">
              <a:latin typeface="Times New Roman" panose="02020603050405020304" pitchFamily="18" charset="0"/>
              <a:cs typeface="Times New Roman" panose="02020603050405020304" pitchFamily="18" charset="0"/>
            </a:endParaRPr>
          </a:p>
        </p:txBody>
      </p:sp>
      <p:sp>
        <p:nvSpPr>
          <p:cNvPr id="21" name="Text Placeholder 3"/>
          <p:cNvSpPr txBox="1">
            <a:spLocks/>
          </p:cNvSpPr>
          <p:nvPr/>
        </p:nvSpPr>
        <p:spPr>
          <a:xfrm>
            <a:off x="4569628" y="5543127"/>
            <a:ext cx="3108960" cy="83820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accent1">
                  <a:lumMod val="50000"/>
                </a:schemeClr>
              </a:buClr>
              <a:buSzPct val="80000"/>
              <a:buFont typeface="Arial" pitchFamily="34" charset="0"/>
              <a:buNone/>
              <a:defRPr sz="2200" b="0" kern="1200" cap="all" baseline="0">
                <a:solidFill>
                  <a:schemeClr val="accent2">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accent1">
                  <a:lumMod val="50000"/>
                </a:schemeClr>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Clr>
                <a:schemeClr val="accent1">
                  <a:lumMod val="50000"/>
                </a:schemeClr>
              </a:buClr>
              <a:buSzPct val="80000"/>
              <a:buFont typeface="Arial" pitchFamily="34" charset="0"/>
              <a:buNone/>
              <a:defRPr sz="1600" b="1" kern="1200" baseline="0">
                <a:solidFill>
                  <a:schemeClr val="tx1"/>
                </a:solidFill>
                <a:latin typeface="+mn-lt"/>
                <a:ea typeface="+mn-ea"/>
                <a:cs typeface="+mn-cs"/>
              </a:defRPr>
            </a:lvl9pPr>
          </a:lstStyle>
          <a:p>
            <a:pPr algn="ctr"/>
            <a:r>
              <a:rPr lang="en-US" sz="1200" i="1" u="sng" dirty="0" smtClean="0">
                <a:latin typeface="Times New Roman" panose="02020603050405020304" pitchFamily="18" charset="0"/>
                <a:cs typeface="Times New Roman" panose="02020603050405020304" pitchFamily="18" charset="0"/>
              </a:rPr>
              <a:t>Possibility to remote navigation</a:t>
            </a:r>
            <a:endParaRPr lang="en-US" sz="1200" i="1" u="sng" dirty="0">
              <a:latin typeface="Times New Roman" panose="02020603050405020304" pitchFamily="18" charset="0"/>
              <a:cs typeface="Times New Roman" panose="02020603050405020304" pitchFamily="18" charset="0"/>
            </a:endParaRPr>
          </a:p>
        </p:txBody>
      </p:sp>
      <p:sp>
        <p:nvSpPr>
          <p:cNvPr id="22" name="Text Placeholder 3"/>
          <p:cNvSpPr txBox="1">
            <a:spLocks/>
          </p:cNvSpPr>
          <p:nvPr/>
        </p:nvSpPr>
        <p:spPr>
          <a:xfrm>
            <a:off x="8530068" y="5543127"/>
            <a:ext cx="3108960" cy="83820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accent1">
                  <a:lumMod val="50000"/>
                </a:schemeClr>
              </a:buClr>
              <a:buSzPct val="80000"/>
              <a:buFont typeface="Arial" pitchFamily="34" charset="0"/>
              <a:buNone/>
              <a:defRPr sz="2200" b="0" kern="1200" cap="all" baseline="0">
                <a:solidFill>
                  <a:schemeClr val="accent2">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accent1">
                  <a:lumMod val="50000"/>
                </a:schemeClr>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Clr>
                <a:schemeClr val="accent1">
                  <a:lumMod val="50000"/>
                </a:schemeClr>
              </a:buClr>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Clr>
                <a:schemeClr val="accent1">
                  <a:lumMod val="50000"/>
                </a:schemeClr>
              </a:buClr>
              <a:buSzPct val="80000"/>
              <a:buFont typeface="Arial" pitchFamily="34" charset="0"/>
              <a:buNone/>
              <a:defRPr sz="1600" b="1" kern="1200" baseline="0">
                <a:solidFill>
                  <a:schemeClr val="tx1"/>
                </a:solidFill>
                <a:latin typeface="+mn-lt"/>
                <a:ea typeface="+mn-ea"/>
                <a:cs typeface="+mn-cs"/>
              </a:defRPr>
            </a:lvl9pPr>
          </a:lstStyle>
          <a:p>
            <a:pPr algn="ctr"/>
            <a:r>
              <a:rPr lang="en-US" sz="1200" i="1" u="sng" dirty="0" smtClean="0">
                <a:latin typeface="Times New Roman" panose="02020603050405020304" pitchFamily="18" charset="0"/>
                <a:cs typeface="Times New Roman" panose="02020603050405020304" pitchFamily="18" charset="0"/>
              </a:rPr>
              <a:t>Hybrid ship with great maneuverability</a:t>
            </a:r>
            <a:endParaRPr lang="en-US" sz="1200"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99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477788" y="5229200"/>
            <a:ext cx="11233248" cy="1628800"/>
          </a:xfrm>
        </p:spPr>
        <p:txBody>
          <a:bodyPr>
            <a:normAutofit/>
          </a:bodyPr>
          <a:lstStyle/>
          <a:p>
            <a:r>
              <a:rPr lang="nl-NL" sz="2000" dirty="0" smtClean="0">
                <a:solidFill>
                  <a:schemeClr val="accent5">
                    <a:lumMod val="50000"/>
                  </a:schemeClr>
                </a:solidFill>
                <a:latin typeface="+mj-lt"/>
              </a:rPr>
              <a:t>This is the “Alarm System” display. In this display we can find the following functions:</a:t>
            </a:r>
          </a:p>
          <a:p>
            <a:pPr lvl="8"/>
            <a:r>
              <a:rPr lang="nl-NL" sz="1200" dirty="0" smtClean="0">
                <a:solidFill>
                  <a:schemeClr val="accent5">
                    <a:lumMod val="50000"/>
                  </a:schemeClr>
                </a:solidFill>
                <a:latin typeface="+mj-lt"/>
              </a:rPr>
              <a:t>Picture 1:		This are the actual alarms. Red is new, yellow is accepted but active, gone is accepted and inactive.</a:t>
            </a:r>
          </a:p>
          <a:p>
            <a:pPr lvl="8"/>
            <a:r>
              <a:rPr lang="nl-NL" sz="1200" dirty="0" smtClean="0">
                <a:solidFill>
                  <a:schemeClr val="accent5">
                    <a:lumMod val="50000"/>
                  </a:schemeClr>
                </a:solidFill>
                <a:latin typeface="+mj-lt"/>
              </a:rPr>
              <a:t>Picture 2:	 	Here you can view the complete alarm history for max. 2 months back in time.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836" y="1673567"/>
            <a:ext cx="4451776" cy="3338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5204" y="1674344"/>
            <a:ext cx="4451776" cy="3338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6713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automatisation display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477788" y="5229200"/>
            <a:ext cx="11233248" cy="1628800"/>
          </a:xfrm>
        </p:spPr>
        <p:txBody>
          <a:bodyPr>
            <a:normAutofit fontScale="77500" lnSpcReduction="20000"/>
          </a:bodyPr>
          <a:lstStyle/>
          <a:p>
            <a:r>
              <a:rPr lang="nl-NL" sz="2000" dirty="0" smtClean="0">
                <a:solidFill>
                  <a:schemeClr val="accent5">
                    <a:lumMod val="50000"/>
                  </a:schemeClr>
                </a:solidFill>
                <a:latin typeface="+mj-lt"/>
              </a:rPr>
              <a:t>This is the “General” display. In this display we can find the following functions:</a:t>
            </a:r>
          </a:p>
          <a:p>
            <a:pPr lvl="8"/>
            <a:r>
              <a:rPr lang="nl-NL" sz="1200" dirty="0" smtClean="0">
                <a:solidFill>
                  <a:schemeClr val="accent5">
                    <a:lumMod val="50000"/>
                  </a:schemeClr>
                </a:solidFill>
                <a:latin typeface="+mj-lt"/>
              </a:rPr>
              <a:t>Red Groups:	This is indicating the status of the Red Groups in the front and backship. </a:t>
            </a:r>
          </a:p>
          <a:p>
            <a:pPr lvl="8"/>
            <a:r>
              <a:rPr lang="nl-NL" sz="1200" dirty="0" smtClean="0">
                <a:solidFill>
                  <a:schemeClr val="accent5">
                    <a:lumMod val="50000"/>
                  </a:schemeClr>
                </a:solidFill>
                <a:latin typeface="+mj-lt"/>
              </a:rPr>
              <a:t>Red Groups Fore: 	With this button the red groups can be (de)activated.</a:t>
            </a:r>
          </a:p>
          <a:p>
            <a:pPr lvl="8"/>
            <a:r>
              <a:rPr lang="nl-NL" sz="1200" dirty="0" smtClean="0">
                <a:solidFill>
                  <a:schemeClr val="accent5">
                    <a:lumMod val="50000"/>
                  </a:schemeClr>
                </a:solidFill>
                <a:latin typeface="+mj-lt"/>
              </a:rPr>
              <a:t>Red Groups Aft:	With this button the red groups can be (de)activated.</a:t>
            </a:r>
          </a:p>
          <a:p>
            <a:pPr lvl="8"/>
            <a:r>
              <a:rPr lang="nl-NL" sz="1200" dirty="0" smtClean="0">
                <a:solidFill>
                  <a:schemeClr val="accent5">
                    <a:lumMod val="50000"/>
                  </a:schemeClr>
                </a:solidFill>
                <a:latin typeface="+mj-lt"/>
              </a:rPr>
              <a:t>Cinometer:		Turn on/off the clino lights in the aft mast.</a:t>
            </a:r>
          </a:p>
          <a:p>
            <a:pPr lvl="8"/>
            <a:r>
              <a:rPr lang="nl-NL" sz="1200" dirty="0" smtClean="0">
                <a:solidFill>
                  <a:schemeClr val="accent5">
                    <a:lumMod val="50000"/>
                  </a:schemeClr>
                </a:solidFill>
                <a:latin typeface="+mj-lt"/>
              </a:rPr>
              <a:t>Horn:		By pushing the horn turns on, at release of the button the horn turns off.</a:t>
            </a:r>
          </a:p>
          <a:p>
            <a:pPr lvl="8"/>
            <a:r>
              <a:rPr lang="nl-NL" sz="1200" dirty="0" smtClean="0">
                <a:solidFill>
                  <a:schemeClr val="accent5">
                    <a:lumMod val="50000"/>
                  </a:schemeClr>
                </a:solidFill>
                <a:latin typeface="+mj-lt"/>
              </a:rPr>
              <a:t>Stay Away Signal:	By activating the Stay Away horn signal will be turned on.</a:t>
            </a:r>
          </a:p>
          <a:p>
            <a:pPr lvl="8"/>
            <a:r>
              <a:rPr lang="nl-NL" sz="1200" dirty="0" smtClean="0">
                <a:solidFill>
                  <a:schemeClr val="accent5">
                    <a:lumMod val="50000"/>
                  </a:schemeClr>
                </a:solidFill>
                <a:latin typeface="+mj-lt"/>
              </a:rPr>
              <a:t>Calling Signals:	Here you can activate the general alarm in sections.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525" y="1673567"/>
            <a:ext cx="4451776" cy="3338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028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WERKINA</a:t>
            </a:r>
            <a:br>
              <a:rPr lang="en-US" dirty="0" smtClean="0"/>
            </a:br>
            <a:r>
              <a:rPr lang="en-US" sz="2400" i="1" dirty="0" smtClean="0"/>
              <a:t>Propulsion setup</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333772" y="3284984"/>
            <a:ext cx="3677502" cy="2880320"/>
          </a:xfrm>
        </p:spPr>
        <p:txBody>
          <a:bodyPr>
            <a:normAutofit/>
          </a:bodyPr>
          <a:lstStyle/>
          <a:p>
            <a:r>
              <a:rPr lang="nl-NL" sz="2000" dirty="0" smtClean="0">
                <a:solidFill>
                  <a:schemeClr val="accent5">
                    <a:lumMod val="50000"/>
                  </a:schemeClr>
                </a:solidFill>
                <a:latin typeface="+mj-lt"/>
              </a:rPr>
              <a:t>This image is showing the complete setup of the Power Management System which is made for the entire propulsion system.</a:t>
            </a:r>
            <a:endParaRPr lang="nl-NL" sz="1200" dirty="0" smtClean="0">
              <a:solidFill>
                <a:schemeClr val="accent5">
                  <a:lumMod val="50000"/>
                </a:schemeClr>
              </a:solidFill>
              <a:latin typeface="+mj-lt"/>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8228" y="1700808"/>
            <a:ext cx="5647599" cy="4862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7251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88" y="99829"/>
            <a:ext cx="9753600" cy="1325562"/>
          </a:xfrm>
        </p:spPr>
        <p:txBody>
          <a:bodyPr/>
          <a:lstStyle/>
          <a:p>
            <a:r>
              <a:rPr lang="en-US" u="sng" dirty="0" smtClean="0"/>
              <a:t>WERKINA – Alarm - solutions</a:t>
            </a:r>
            <a:endParaRPr lang="en-US" u="sng"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graphicFrame>
        <p:nvGraphicFramePr>
          <p:cNvPr id="3" name="Diagram 2"/>
          <p:cNvGraphicFramePr/>
          <p:nvPr>
            <p:extLst>
              <p:ext uri="{D42A27DB-BD31-4B8C-83A1-F6EECF244321}">
                <p14:modId xmlns:p14="http://schemas.microsoft.com/office/powerpoint/2010/main" val="3501556456"/>
              </p:ext>
            </p:extLst>
          </p:nvPr>
        </p:nvGraphicFramePr>
        <p:xfrm>
          <a:off x="1053852" y="2276872"/>
          <a:ext cx="2160240" cy="13681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5" name="Diagram 34"/>
          <p:cNvGraphicFramePr/>
          <p:nvPr>
            <p:extLst>
              <p:ext uri="{D42A27DB-BD31-4B8C-83A1-F6EECF244321}">
                <p14:modId xmlns:p14="http://schemas.microsoft.com/office/powerpoint/2010/main" val="3832421077"/>
              </p:ext>
            </p:extLst>
          </p:nvPr>
        </p:nvGraphicFramePr>
        <p:xfrm>
          <a:off x="3646140" y="2276872"/>
          <a:ext cx="2160240" cy="136815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36" name="Diagram 35"/>
          <p:cNvGraphicFramePr/>
          <p:nvPr>
            <p:extLst>
              <p:ext uri="{D42A27DB-BD31-4B8C-83A1-F6EECF244321}">
                <p14:modId xmlns:p14="http://schemas.microsoft.com/office/powerpoint/2010/main" val="2494882822"/>
              </p:ext>
            </p:extLst>
          </p:nvPr>
        </p:nvGraphicFramePr>
        <p:xfrm>
          <a:off x="6238428" y="2276872"/>
          <a:ext cx="2160240" cy="136815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37" name="Diagram 36"/>
          <p:cNvGraphicFramePr/>
          <p:nvPr>
            <p:extLst>
              <p:ext uri="{D42A27DB-BD31-4B8C-83A1-F6EECF244321}">
                <p14:modId xmlns:p14="http://schemas.microsoft.com/office/powerpoint/2010/main" val="1443783032"/>
              </p:ext>
            </p:extLst>
          </p:nvPr>
        </p:nvGraphicFramePr>
        <p:xfrm>
          <a:off x="8830716" y="2276872"/>
          <a:ext cx="2160240" cy="1368152"/>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40" name="Diagram 39"/>
          <p:cNvGraphicFramePr/>
          <p:nvPr>
            <p:extLst>
              <p:ext uri="{D42A27DB-BD31-4B8C-83A1-F6EECF244321}">
                <p14:modId xmlns:p14="http://schemas.microsoft.com/office/powerpoint/2010/main" val="2193189072"/>
              </p:ext>
            </p:extLst>
          </p:nvPr>
        </p:nvGraphicFramePr>
        <p:xfrm>
          <a:off x="1053852" y="4725144"/>
          <a:ext cx="2160240" cy="1368152"/>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41" name="Diagram 40"/>
          <p:cNvGraphicFramePr/>
          <p:nvPr>
            <p:extLst>
              <p:ext uri="{D42A27DB-BD31-4B8C-83A1-F6EECF244321}">
                <p14:modId xmlns:p14="http://schemas.microsoft.com/office/powerpoint/2010/main" val="3982193467"/>
              </p:ext>
            </p:extLst>
          </p:nvPr>
        </p:nvGraphicFramePr>
        <p:xfrm>
          <a:off x="3646140" y="4725144"/>
          <a:ext cx="2160240" cy="1368152"/>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aphicFrame>
        <p:nvGraphicFramePr>
          <p:cNvPr id="42" name="Diagram 41"/>
          <p:cNvGraphicFramePr/>
          <p:nvPr>
            <p:extLst>
              <p:ext uri="{D42A27DB-BD31-4B8C-83A1-F6EECF244321}">
                <p14:modId xmlns:p14="http://schemas.microsoft.com/office/powerpoint/2010/main" val="3235280336"/>
              </p:ext>
            </p:extLst>
          </p:nvPr>
        </p:nvGraphicFramePr>
        <p:xfrm>
          <a:off x="6238428" y="4725144"/>
          <a:ext cx="2160240" cy="1368152"/>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graphicFrame>
        <p:nvGraphicFramePr>
          <p:cNvPr id="43" name="Diagram 42"/>
          <p:cNvGraphicFramePr/>
          <p:nvPr>
            <p:extLst>
              <p:ext uri="{D42A27DB-BD31-4B8C-83A1-F6EECF244321}">
                <p14:modId xmlns:p14="http://schemas.microsoft.com/office/powerpoint/2010/main" val="4122647113"/>
              </p:ext>
            </p:extLst>
          </p:nvPr>
        </p:nvGraphicFramePr>
        <p:xfrm>
          <a:off x="8830716" y="4725144"/>
          <a:ext cx="2160240" cy="1368152"/>
        </p:xfrm>
        <a:graphic>
          <a:graphicData uri="http://schemas.openxmlformats.org/drawingml/2006/diagram">
            <dgm:relIds xmlns:dgm="http://schemas.openxmlformats.org/drawingml/2006/diagram" xmlns:r="http://schemas.openxmlformats.org/officeDocument/2006/relationships" r:dm="rId40" r:lo="rId41" r:qs="rId42" r:cs="rId43"/>
          </a:graphicData>
        </a:graphic>
      </p:graphicFrame>
    </p:spTree>
    <p:extLst>
      <p:ext uri="{BB962C8B-B14F-4D97-AF65-F5344CB8AC3E}">
        <p14:creationId xmlns:p14="http://schemas.microsoft.com/office/powerpoint/2010/main" val="262502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788" y="99829"/>
            <a:ext cx="9753600" cy="1325562"/>
          </a:xfrm>
        </p:spPr>
        <p:txBody>
          <a:bodyPr/>
          <a:lstStyle/>
          <a:p>
            <a:r>
              <a:rPr lang="en-US" u="sng" dirty="0" smtClean="0"/>
              <a:t>WERKINA – Alarm - solutions</a:t>
            </a:r>
            <a:endParaRPr lang="en-US" u="sng"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a:ln>
            <a:noFill/>
          </a:ln>
          <a:effectLst>
            <a:outerShdw blurRad="292100" dist="139700" dir="2700000" algn="tl" rotWithShape="0">
              <a:srgbClr val="333333">
                <a:alpha val="65000"/>
              </a:srgbClr>
            </a:outerShdw>
          </a:effectLst>
        </p:spPr>
      </p:pic>
      <p:graphicFrame>
        <p:nvGraphicFramePr>
          <p:cNvPr id="3" name="Diagram 2"/>
          <p:cNvGraphicFramePr/>
          <p:nvPr>
            <p:extLst>
              <p:ext uri="{D42A27DB-BD31-4B8C-83A1-F6EECF244321}">
                <p14:modId xmlns:p14="http://schemas.microsoft.com/office/powerpoint/2010/main" val="3556139570"/>
              </p:ext>
            </p:extLst>
          </p:nvPr>
        </p:nvGraphicFramePr>
        <p:xfrm>
          <a:off x="1053852" y="2276872"/>
          <a:ext cx="2160240" cy="13681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5" name="Diagram 34"/>
          <p:cNvGraphicFramePr/>
          <p:nvPr>
            <p:extLst>
              <p:ext uri="{D42A27DB-BD31-4B8C-83A1-F6EECF244321}">
                <p14:modId xmlns:p14="http://schemas.microsoft.com/office/powerpoint/2010/main" val="2137465872"/>
              </p:ext>
            </p:extLst>
          </p:nvPr>
        </p:nvGraphicFramePr>
        <p:xfrm>
          <a:off x="3646140" y="2276872"/>
          <a:ext cx="2160240" cy="136815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36" name="Diagram 35"/>
          <p:cNvGraphicFramePr/>
          <p:nvPr>
            <p:extLst>
              <p:ext uri="{D42A27DB-BD31-4B8C-83A1-F6EECF244321}">
                <p14:modId xmlns:p14="http://schemas.microsoft.com/office/powerpoint/2010/main" val="2860179513"/>
              </p:ext>
            </p:extLst>
          </p:nvPr>
        </p:nvGraphicFramePr>
        <p:xfrm>
          <a:off x="6238428" y="2276872"/>
          <a:ext cx="2160240" cy="136815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37" name="Diagram 36"/>
          <p:cNvGraphicFramePr/>
          <p:nvPr>
            <p:extLst>
              <p:ext uri="{D42A27DB-BD31-4B8C-83A1-F6EECF244321}">
                <p14:modId xmlns:p14="http://schemas.microsoft.com/office/powerpoint/2010/main" val="3624839346"/>
              </p:ext>
            </p:extLst>
          </p:nvPr>
        </p:nvGraphicFramePr>
        <p:xfrm>
          <a:off x="8830716" y="2276872"/>
          <a:ext cx="2160240" cy="1368152"/>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40" name="Diagram 39"/>
          <p:cNvGraphicFramePr/>
          <p:nvPr>
            <p:extLst>
              <p:ext uri="{D42A27DB-BD31-4B8C-83A1-F6EECF244321}">
                <p14:modId xmlns:p14="http://schemas.microsoft.com/office/powerpoint/2010/main" val="2735050296"/>
              </p:ext>
            </p:extLst>
          </p:nvPr>
        </p:nvGraphicFramePr>
        <p:xfrm>
          <a:off x="1053852" y="4725144"/>
          <a:ext cx="2160240" cy="1368152"/>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41" name="Diagram 40"/>
          <p:cNvGraphicFramePr/>
          <p:nvPr>
            <p:extLst>
              <p:ext uri="{D42A27DB-BD31-4B8C-83A1-F6EECF244321}">
                <p14:modId xmlns:p14="http://schemas.microsoft.com/office/powerpoint/2010/main" val="2879970748"/>
              </p:ext>
            </p:extLst>
          </p:nvPr>
        </p:nvGraphicFramePr>
        <p:xfrm>
          <a:off x="3646140" y="4725144"/>
          <a:ext cx="2160240" cy="1368152"/>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aphicFrame>
        <p:nvGraphicFramePr>
          <p:cNvPr id="42" name="Diagram 41"/>
          <p:cNvGraphicFramePr/>
          <p:nvPr>
            <p:extLst>
              <p:ext uri="{D42A27DB-BD31-4B8C-83A1-F6EECF244321}">
                <p14:modId xmlns:p14="http://schemas.microsoft.com/office/powerpoint/2010/main" val="1993891604"/>
              </p:ext>
            </p:extLst>
          </p:nvPr>
        </p:nvGraphicFramePr>
        <p:xfrm>
          <a:off x="6238428" y="4725144"/>
          <a:ext cx="2160240" cy="1368152"/>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graphicFrame>
        <p:nvGraphicFramePr>
          <p:cNvPr id="43" name="Diagram 42"/>
          <p:cNvGraphicFramePr/>
          <p:nvPr>
            <p:extLst>
              <p:ext uri="{D42A27DB-BD31-4B8C-83A1-F6EECF244321}">
                <p14:modId xmlns:p14="http://schemas.microsoft.com/office/powerpoint/2010/main" val="3793386622"/>
              </p:ext>
            </p:extLst>
          </p:nvPr>
        </p:nvGraphicFramePr>
        <p:xfrm>
          <a:off x="8830716" y="4725144"/>
          <a:ext cx="2160240" cy="1368152"/>
        </p:xfrm>
        <a:graphic>
          <a:graphicData uri="http://schemas.openxmlformats.org/drawingml/2006/diagram">
            <dgm:relIds xmlns:dgm="http://schemas.openxmlformats.org/drawingml/2006/diagram" xmlns:r="http://schemas.openxmlformats.org/officeDocument/2006/relationships" r:dm="rId40" r:lo="rId41" r:qs="rId42" r:cs="rId43"/>
          </a:graphicData>
        </a:graphic>
      </p:graphicFrame>
    </p:spTree>
    <p:extLst>
      <p:ext uri="{BB962C8B-B14F-4D97-AF65-F5344CB8AC3E}">
        <p14:creationId xmlns:p14="http://schemas.microsoft.com/office/powerpoint/2010/main" val="348686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KOEDOOD</a:t>
            </a:r>
            <a:br>
              <a:rPr lang="en-US" dirty="0" smtClean="0"/>
            </a:br>
            <a:r>
              <a:rPr lang="en-US" sz="2400" i="1" dirty="0" smtClean="0"/>
              <a:t>engine controls</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477789" y="5733256"/>
            <a:ext cx="11233248" cy="1124744"/>
          </a:xfrm>
        </p:spPr>
        <p:txBody>
          <a:bodyPr>
            <a:normAutofit/>
          </a:bodyPr>
          <a:lstStyle/>
          <a:p>
            <a:r>
              <a:rPr lang="nl-NL" sz="2000" dirty="0" smtClean="0">
                <a:solidFill>
                  <a:schemeClr val="accent5">
                    <a:lumMod val="50000"/>
                  </a:schemeClr>
                </a:solidFill>
                <a:latin typeface="+mj-lt"/>
              </a:rPr>
              <a:t>This is the “Menu” display. In this display we can find the following functions</a:t>
            </a:r>
            <a:r>
              <a:rPr lang="nl-NL" sz="2000" dirty="0" smtClean="0">
                <a:solidFill>
                  <a:schemeClr val="accent5">
                    <a:lumMod val="50000"/>
                  </a:schemeClr>
                </a:solidFill>
                <a:latin typeface="+mj-lt"/>
              </a:rPr>
              <a:t>:</a:t>
            </a:r>
            <a:r>
              <a:rPr lang="nl-NL" sz="1200" dirty="0" smtClean="0">
                <a:solidFill>
                  <a:schemeClr val="accent5">
                    <a:lumMod val="50000"/>
                  </a:schemeClr>
                </a:solidFill>
                <a:latin typeface="+mj-lt"/>
              </a:rPr>
              <a:t> </a:t>
            </a:r>
            <a:endParaRPr lang="nl-NL" sz="1200" dirty="0" smtClean="0">
              <a:solidFill>
                <a:schemeClr val="accent5">
                  <a:lumMod val="50000"/>
                </a:schemeClr>
              </a:solidFill>
              <a:latin typeface="+mj-lt"/>
            </a:endParaRPr>
          </a:p>
          <a:p>
            <a:pPr lvl="8"/>
            <a:endParaRPr lang="nl-NL" sz="1200" dirty="0" smtClean="0">
              <a:solidFill>
                <a:schemeClr val="accent5">
                  <a:lumMod val="50000"/>
                </a:schemeClr>
              </a:solidFill>
              <a:latin typeface="+mj-lt"/>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525" y="1673567"/>
            <a:ext cx="4451776" cy="3338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6258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 deck cabinet</a:t>
            </a:r>
            <a:br>
              <a:rPr lang="en-US" dirty="0" smtClean="0"/>
            </a:br>
            <a:r>
              <a:rPr lang="en-US" sz="2400" i="1" dirty="0" smtClean="0"/>
              <a:t>hydraulic – bunker - emergency </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3" name="Content Placeholder 2"/>
          <p:cNvSpPr>
            <a:spLocks noGrp="1"/>
          </p:cNvSpPr>
          <p:nvPr>
            <p:ph idx="1"/>
          </p:nvPr>
        </p:nvSpPr>
        <p:spPr>
          <a:xfrm>
            <a:off x="477788" y="5229200"/>
            <a:ext cx="11233248" cy="1628800"/>
          </a:xfrm>
        </p:spPr>
        <p:txBody>
          <a:bodyPr>
            <a:normAutofit fontScale="55000" lnSpcReduction="20000"/>
          </a:bodyPr>
          <a:lstStyle/>
          <a:p>
            <a:r>
              <a:rPr lang="nl-NL" sz="2000" dirty="0" smtClean="0">
                <a:solidFill>
                  <a:schemeClr val="accent5">
                    <a:lumMod val="50000"/>
                  </a:schemeClr>
                </a:solidFill>
                <a:latin typeface="+mj-lt"/>
              </a:rPr>
              <a:t>1. PS BOB: Bunker Overflow Protection for PS gasoil tank					6. Controls for putting mast up / down.</a:t>
            </a:r>
          </a:p>
          <a:p>
            <a:r>
              <a:rPr lang="nl-NL" sz="2000" dirty="0" smtClean="0">
                <a:solidFill>
                  <a:schemeClr val="accent5">
                    <a:lumMod val="50000"/>
                  </a:schemeClr>
                </a:solidFill>
                <a:latin typeface="+mj-lt"/>
              </a:rPr>
              <a:t>2. SB BOB: Bunker Overflow Protection for SB gasoil tank					7. Start/Stop button for hydraulic pump winches AFT.</a:t>
            </a:r>
          </a:p>
          <a:p>
            <a:r>
              <a:rPr lang="nl-NL" sz="2000" dirty="0" smtClean="0">
                <a:solidFill>
                  <a:schemeClr val="accent5">
                    <a:lumMod val="50000"/>
                  </a:schemeClr>
                </a:solidFill>
                <a:latin typeface="+mj-lt"/>
              </a:rPr>
              <a:t>3. Emergency PS							8. Emergency valve to cut down the gasoil flow to engines.</a:t>
            </a:r>
          </a:p>
          <a:p>
            <a:r>
              <a:rPr lang="nl-NL" sz="2000" dirty="0" smtClean="0">
                <a:solidFill>
                  <a:schemeClr val="accent5">
                    <a:lumMod val="50000"/>
                  </a:schemeClr>
                </a:solidFill>
                <a:latin typeface="+mj-lt"/>
              </a:rPr>
              <a:t>4. Emergency SB							9. Cabinet + key to activate the Novec1230 extinquisher PS.</a:t>
            </a:r>
          </a:p>
          <a:p>
            <a:r>
              <a:rPr lang="nl-NL" sz="2000" dirty="0" smtClean="0">
                <a:solidFill>
                  <a:schemeClr val="accent5">
                    <a:lumMod val="50000"/>
                  </a:schemeClr>
                </a:solidFill>
                <a:latin typeface="+mj-lt"/>
              </a:rPr>
              <a:t>5. Controls for Decklights aft						10. Cabinet + key to activate the Novec1230 extinquisher SB.</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525" y="1673567"/>
            <a:ext cx="4451776" cy="3338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4438228" y="1916832"/>
            <a:ext cx="356188" cy="424732"/>
          </a:xfrm>
          <a:prstGeom prst="rect">
            <a:avLst/>
          </a:prstGeom>
          <a:noFill/>
        </p:spPr>
        <p:txBody>
          <a:bodyPr wrap="none" rtlCol="0">
            <a:spAutoFit/>
          </a:bodyPr>
          <a:lstStyle/>
          <a:p>
            <a:pPr>
              <a:lnSpc>
                <a:spcPct val="90000"/>
              </a:lnSpc>
            </a:pPr>
            <a:r>
              <a:rPr lang="nl-NL" sz="2400" dirty="0" smtClean="0">
                <a:solidFill>
                  <a:srgbClr val="FF0000"/>
                </a:solidFill>
              </a:rPr>
              <a:t>1</a:t>
            </a:r>
            <a:endParaRPr lang="en-US" sz="2400" dirty="0">
              <a:solidFill>
                <a:srgbClr val="FF0000"/>
              </a:solidFill>
            </a:endParaRPr>
          </a:p>
        </p:txBody>
      </p:sp>
      <p:sp>
        <p:nvSpPr>
          <p:cNvPr id="7" name="TextBox 6"/>
          <p:cNvSpPr txBox="1"/>
          <p:nvPr/>
        </p:nvSpPr>
        <p:spPr>
          <a:xfrm>
            <a:off x="4942284" y="1916832"/>
            <a:ext cx="356188" cy="424732"/>
          </a:xfrm>
          <a:prstGeom prst="rect">
            <a:avLst/>
          </a:prstGeom>
          <a:noFill/>
        </p:spPr>
        <p:txBody>
          <a:bodyPr wrap="none" rtlCol="0">
            <a:spAutoFit/>
          </a:bodyPr>
          <a:lstStyle/>
          <a:p>
            <a:pPr>
              <a:lnSpc>
                <a:spcPct val="90000"/>
              </a:lnSpc>
            </a:pPr>
            <a:r>
              <a:rPr lang="nl-NL" sz="2400" dirty="0" smtClean="0">
                <a:solidFill>
                  <a:srgbClr val="FF0000"/>
                </a:solidFill>
              </a:rPr>
              <a:t>2</a:t>
            </a:r>
            <a:endParaRPr lang="en-US" sz="2400" dirty="0">
              <a:solidFill>
                <a:srgbClr val="FF0000"/>
              </a:solidFill>
            </a:endParaRPr>
          </a:p>
        </p:txBody>
      </p:sp>
      <p:sp>
        <p:nvSpPr>
          <p:cNvPr id="8" name="TextBox 7"/>
          <p:cNvSpPr txBox="1"/>
          <p:nvPr/>
        </p:nvSpPr>
        <p:spPr>
          <a:xfrm>
            <a:off x="5590356" y="1673567"/>
            <a:ext cx="356188" cy="424732"/>
          </a:xfrm>
          <a:prstGeom prst="rect">
            <a:avLst/>
          </a:prstGeom>
          <a:noFill/>
        </p:spPr>
        <p:txBody>
          <a:bodyPr wrap="none" rtlCol="0">
            <a:spAutoFit/>
          </a:bodyPr>
          <a:lstStyle/>
          <a:p>
            <a:pPr>
              <a:lnSpc>
                <a:spcPct val="90000"/>
              </a:lnSpc>
            </a:pPr>
            <a:r>
              <a:rPr lang="nl-NL" sz="2400" dirty="0">
                <a:solidFill>
                  <a:srgbClr val="FF0000"/>
                </a:solidFill>
              </a:rPr>
              <a:t>3</a:t>
            </a:r>
            <a:endParaRPr lang="en-US" sz="2400" dirty="0">
              <a:solidFill>
                <a:srgbClr val="FF0000"/>
              </a:solidFill>
            </a:endParaRPr>
          </a:p>
        </p:txBody>
      </p:sp>
      <p:sp>
        <p:nvSpPr>
          <p:cNvPr id="9" name="TextBox 8"/>
          <p:cNvSpPr txBox="1"/>
          <p:nvPr/>
        </p:nvSpPr>
        <p:spPr>
          <a:xfrm>
            <a:off x="6022404" y="1673567"/>
            <a:ext cx="356188" cy="424732"/>
          </a:xfrm>
          <a:prstGeom prst="rect">
            <a:avLst/>
          </a:prstGeom>
          <a:noFill/>
        </p:spPr>
        <p:txBody>
          <a:bodyPr wrap="none" rtlCol="0">
            <a:spAutoFit/>
          </a:bodyPr>
          <a:lstStyle/>
          <a:p>
            <a:pPr>
              <a:lnSpc>
                <a:spcPct val="90000"/>
              </a:lnSpc>
            </a:pPr>
            <a:r>
              <a:rPr lang="nl-NL" sz="2400" dirty="0" smtClean="0">
                <a:solidFill>
                  <a:srgbClr val="FF0000"/>
                </a:solidFill>
              </a:rPr>
              <a:t>4</a:t>
            </a:r>
            <a:endParaRPr lang="en-US" sz="2400" dirty="0">
              <a:solidFill>
                <a:srgbClr val="FF0000"/>
              </a:solidFill>
            </a:endParaRPr>
          </a:p>
        </p:txBody>
      </p:sp>
      <p:sp>
        <p:nvSpPr>
          <p:cNvPr id="10" name="TextBox 9"/>
          <p:cNvSpPr txBox="1"/>
          <p:nvPr/>
        </p:nvSpPr>
        <p:spPr>
          <a:xfrm>
            <a:off x="6561210" y="1758206"/>
            <a:ext cx="356188" cy="424732"/>
          </a:xfrm>
          <a:prstGeom prst="rect">
            <a:avLst/>
          </a:prstGeom>
          <a:noFill/>
        </p:spPr>
        <p:txBody>
          <a:bodyPr wrap="none" rtlCol="0">
            <a:spAutoFit/>
          </a:bodyPr>
          <a:lstStyle/>
          <a:p>
            <a:pPr>
              <a:lnSpc>
                <a:spcPct val="90000"/>
              </a:lnSpc>
            </a:pPr>
            <a:r>
              <a:rPr lang="nl-NL" sz="2400" dirty="0" smtClean="0">
                <a:solidFill>
                  <a:srgbClr val="FF0000"/>
                </a:solidFill>
              </a:rPr>
              <a:t>5</a:t>
            </a:r>
            <a:endParaRPr lang="en-US" sz="2400" dirty="0">
              <a:solidFill>
                <a:srgbClr val="FF0000"/>
              </a:solidFill>
            </a:endParaRPr>
          </a:p>
        </p:txBody>
      </p:sp>
      <p:sp>
        <p:nvSpPr>
          <p:cNvPr id="11" name="TextBox 10"/>
          <p:cNvSpPr txBox="1"/>
          <p:nvPr/>
        </p:nvSpPr>
        <p:spPr>
          <a:xfrm>
            <a:off x="6999120" y="1746328"/>
            <a:ext cx="356188" cy="424732"/>
          </a:xfrm>
          <a:prstGeom prst="rect">
            <a:avLst/>
          </a:prstGeom>
          <a:noFill/>
        </p:spPr>
        <p:txBody>
          <a:bodyPr wrap="none" rtlCol="0">
            <a:spAutoFit/>
          </a:bodyPr>
          <a:lstStyle/>
          <a:p>
            <a:pPr>
              <a:lnSpc>
                <a:spcPct val="90000"/>
              </a:lnSpc>
            </a:pPr>
            <a:r>
              <a:rPr lang="nl-NL" sz="2400" dirty="0" smtClean="0">
                <a:solidFill>
                  <a:srgbClr val="FF0000"/>
                </a:solidFill>
              </a:rPr>
              <a:t>6</a:t>
            </a:r>
            <a:endParaRPr lang="en-US" sz="2400" dirty="0">
              <a:solidFill>
                <a:srgbClr val="FF0000"/>
              </a:solidFill>
            </a:endParaRPr>
          </a:p>
        </p:txBody>
      </p:sp>
      <p:sp>
        <p:nvSpPr>
          <p:cNvPr id="12" name="TextBox 11"/>
          <p:cNvSpPr txBox="1"/>
          <p:nvPr/>
        </p:nvSpPr>
        <p:spPr>
          <a:xfrm>
            <a:off x="5104185" y="2777602"/>
            <a:ext cx="356188" cy="424732"/>
          </a:xfrm>
          <a:prstGeom prst="rect">
            <a:avLst/>
          </a:prstGeom>
          <a:noFill/>
        </p:spPr>
        <p:txBody>
          <a:bodyPr wrap="none" rtlCol="0">
            <a:spAutoFit/>
          </a:bodyPr>
          <a:lstStyle/>
          <a:p>
            <a:pPr>
              <a:lnSpc>
                <a:spcPct val="90000"/>
              </a:lnSpc>
            </a:pPr>
            <a:r>
              <a:rPr lang="nl-NL" sz="2400" dirty="0">
                <a:solidFill>
                  <a:srgbClr val="FF0000"/>
                </a:solidFill>
              </a:rPr>
              <a:t>7</a:t>
            </a:r>
            <a:endParaRPr lang="en-US" sz="2400" dirty="0">
              <a:solidFill>
                <a:srgbClr val="FF0000"/>
              </a:solidFill>
            </a:endParaRPr>
          </a:p>
        </p:txBody>
      </p:sp>
      <p:sp>
        <p:nvSpPr>
          <p:cNvPr id="13" name="TextBox 12"/>
          <p:cNvSpPr txBox="1"/>
          <p:nvPr/>
        </p:nvSpPr>
        <p:spPr>
          <a:xfrm>
            <a:off x="4366220" y="3789040"/>
            <a:ext cx="356188" cy="424732"/>
          </a:xfrm>
          <a:prstGeom prst="rect">
            <a:avLst/>
          </a:prstGeom>
          <a:noFill/>
        </p:spPr>
        <p:txBody>
          <a:bodyPr wrap="none" rtlCol="0">
            <a:spAutoFit/>
          </a:bodyPr>
          <a:lstStyle/>
          <a:p>
            <a:pPr>
              <a:lnSpc>
                <a:spcPct val="90000"/>
              </a:lnSpc>
            </a:pPr>
            <a:r>
              <a:rPr lang="nl-NL" sz="2400" dirty="0" smtClean="0">
                <a:solidFill>
                  <a:srgbClr val="FF0000"/>
                </a:solidFill>
              </a:rPr>
              <a:t>8</a:t>
            </a:r>
            <a:endParaRPr lang="en-US" sz="2400" dirty="0">
              <a:solidFill>
                <a:srgbClr val="FF0000"/>
              </a:solidFill>
            </a:endParaRPr>
          </a:p>
        </p:txBody>
      </p:sp>
      <p:sp>
        <p:nvSpPr>
          <p:cNvPr id="14" name="TextBox 13"/>
          <p:cNvSpPr txBox="1"/>
          <p:nvPr/>
        </p:nvSpPr>
        <p:spPr>
          <a:xfrm>
            <a:off x="5120378" y="3789040"/>
            <a:ext cx="356188" cy="424732"/>
          </a:xfrm>
          <a:prstGeom prst="rect">
            <a:avLst/>
          </a:prstGeom>
          <a:noFill/>
        </p:spPr>
        <p:txBody>
          <a:bodyPr wrap="none" rtlCol="0">
            <a:spAutoFit/>
          </a:bodyPr>
          <a:lstStyle/>
          <a:p>
            <a:pPr>
              <a:lnSpc>
                <a:spcPct val="90000"/>
              </a:lnSpc>
            </a:pPr>
            <a:r>
              <a:rPr lang="nl-NL" sz="2400" dirty="0" smtClean="0">
                <a:solidFill>
                  <a:srgbClr val="FF0000"/>
                </a:solidFill>
              </a:rPr>
              <a:t>9</a:t>
            </a:r>
            <a:endParaRPr lang="en-US" sz="2400" dirty="0">
              <a:solidFill>
                <a:srgbClr val="FF0000"/>
              </a:solidFill>
            </a:endParaRPr>
          </a:p>
        </p:txBody>
      </p:sp>
      <p:sp>
        <p:nvSpPr>
          <p:cNvPr id="15" name="TextBox 14"/>
          <p:cNvSpPr txBox="1"/>
          <p:nvPr/>
        </p:nvSpPr>
        <p:spPr>
          <a:xfrm>
            <a:off x="6311185" y="3789040"/>
            <a:ext cx="527709" cy="424732"/>
          </a:xfrm>
          <a:prstGeom prst="rect">
            <a:avLst/>
          </a:prstGeom>
          <a:noFill/>
        </p:spPr>
        <p:txBody>
          <a:bodyPr wrap="none" rtlCol="0">
            <a:spAutoFit/>
          </a:bodyPr>
          <a:lstStyle/>
          <a:p>
            <a:pPr>
              <a:lnSpc>
                <a:spcPct val="90000"/>
              </a:lnSpc>
            </a:pPr>
            <a:r>
              <a:rPr lang="nl-NL" sz="2400" dirty="0" smtClean="0">
                <a:solidFill>
                  <a:srgbClr val="FF0000"/>
                </a:solidFill>
              </a:rPr>
              <a:t>10</a:t>
            </a:r>
            <a:endParaRPr lang="en-US" sz="2400" dirty="0">
              <a:solidFill>
                <a:srgbClr val="FF0000"/>
              </a:solidFill>
            </a:endParaRPr>
          </a:p>
        </p:txBody>
      </p:sp>
    </p:spTree>
    <p:extLst>
      <p:ext uri="{BB962C8B-B14F-4D97-AF65-F5344CB8AC3E}">
        <p14:creationId xmlns:p14="http://schemas.microsoft.com/office/powerpoint/2010/main" val="247411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Natural resources graphic"/>
          <p:cNvSpPr>
            <a:spLocks noGrp="1"/>
          </p:cNvSpPr>
          <p:nvPr>
            <p:ph type="title"/>
          </p:nvPr>
        </p:nvSpPr>
        <p:spPr/>
        <p:txBody>
          <a:bodyPr/>
          <a:lstStyle/>
          <a:p>
            <a:r>
              <a:rPr lang="en-US" dirty="0"/>
              <a:t>Natural Resources</a:t>
            </a:r>
          </a:p>
        </p:txBody>
      </p:sp>
      <p:graphicFrame>
        <p:nvGraphicFramePr>
          <p:cNvPr id="4" name="Content Placeholder 3" descr="Vertical box list showing two groups"/>
          <p:cNvGraphicFramePr>
            <a:graphicFrameLocks noGrp="1"/>
          </p:cNvGraphicFramePr>
          <p:nvPr>
            <p:ph idx="1"/>
            <p:extLst>
              <p:ext uri="{D42A27DB-BD31-4B8C-83A1-F6EECF244321}">
                <p14:modId xmlns:p14="http://schemas.microsoft.com/office/powerpoint/2010/main" val="954851907"/>
              </p:ext>
            </p:extLst>
          </p:nvPr>
        </p:nvGraphicFramePr>
        <p:xfrm>
          <a:off x="1217613" y="1828800"/>
          <a:ext cx="9753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38347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Resources, continued</a:t>
            </a:r>
          </a:p>
        </p:txBody>
      </p:sp>
      <p:graphicFrame>
        <p:nvGraphicFramePr>
          <p:cNvPr id="4" name="Content Placeholder 3" descr="Vertical box list showing two groups"/>
          <p:cNvGraphicFramePr>
            <a:graphicFrameLocks noGrp="1"/>
          </p:cNvGraphicFramePr>
          <p:nvPr>
            <p:ph idx="1"/>
            <p:extLst>
              <p:ext uri="{D42A27DB-BD31-4B8C-83A1-F6EECF244321}">
                <p14:modId xmlns:p14="http://schemas.microsoft.com/office/powerpoint/2010/main" val="4196267500"/>
              </p:ext>
            </p:extLst>
          </p:nvPr>
        </p:nvGraphicFramePr>
        <p:xfrm>
          <a:off x="1217614" y="1828800"/>
          <a:ext cx="9753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368562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3886200" cy="1231032"/>
          </a:xfrm>
        </p:spPr>
        <p:txBody>
          <a:bodyPr/>
          <a:lstStyle/>
          <a:p>
            <a:r>
              <a:rPr lang="en-US" dirty="0" smtClean="0"/>
              <a:t>Practical training</a:t>
            </a:r>
            <a:endParaRPr lang="en-US" dirty="0"/>
          </a:p>
        </p:txBody>
      </p:sp>
      <p:sp>
        <p:nvSpPr>
          <p:cNvPr id="4" name="Text Placeholder 3"/>
          <p:cNvSpPr>
            <a:spLocks noGrp="1"/>
          </p:cNvSpPr>
          <p:nvPr>
            <p:ph type="body" sz="half" idx="2"/>
          </p:nvPr>
        </p:nvSpPr>
        <p:spPr>
          <a:xfrm>
            <a:off x="5950396" y="1196752"/>
            <a:ext cx="4824536" cy="5559897"/>
          </a:xfrm>
        </p:spPr>
        <p:txBody>
          <a:bodyPr>
            <a:normAutofit fontScale="92500" lnSpcReduction="10000"/>
          </a:bodyPr>
          <a:lstStyle/>
          <a:p>
            <a:pPr marL="285750" lvl="0" indent="-285750">
              <a:buFontTx/>
              <a:buChar char="-"/>
            </a:pPr>
            <a:r>
              <a:rPr lang="nl-BE" dirty="0" smtClean="0">
                <a:solidFill>
                  <a:schemeClr val="accent5">
                    <a:lumMod val="50000"/>
                  </a:schemeClr>
                </a:solidFill>
                <a:latin typeface="+mj-lt"/>
              </a:rPr>
              <a:t>Complete start-up of all engines.</a:t>
            </a:r>
          </a:p>
          <a:p>
            <a:pPr lvl="0"/>
            <a:endParaRPr lang="nl-BE" dirty="0" smtClean="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Start-up all Thruster and Bowthrusters.</a:t>
            </a:r>
          </a:p>
          <a:p>
            <a:pPr marL="285750" lvl="0" indent="-285750">
              <a:buFontTx/>
              <a:buChar char="-"/>
            </a:pPr>
            <a:endParaRPr lang="nl-BE" dirty="0" smtClean="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What alarms can come + solutions.</a:t>
            </a:r>
          </a:p>
          <a:p>
            <a:pPr marL="285750" lvl="0" indent="-285750">
              <a:buFontTx/>
              <a:buChar char="-"/>
            </a:pPr>
            <a:endParaRPr lang="nl-BE" dirty="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Let-go lines and sail away.</a:t>
            </a:r>
          </a:p>
          <a:p>
            <a:pPr marL="285750" lvl="0" indent="-285750">
              <a:buFontTx/>
              <a:buChar char="-"/>
            </a:pPr>
            <a:endParaRPr lang="nl-BE" dirty="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Navigating and Manouvring.</a:t>
            </a:r>
          </a:p>
          <a:p>
            <a:pPr marL="285750" lvl="0" indent="-285750">
              <a:buFontTx/>
              <a:buChar char="-"/>
            </a:pPr>
            <a:endParaRPr lang="nl-BE" dirty="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Use of VHF Radio at locks and sectors.</a:t>
            </a:r>
          </a:p>
          <a:p>
            <a:pPr marL="285750" lvl="0" indent="-285750">
              <a:buFontTx/>
              <a:buChar char="-"/>
            </a:pPr>
            <a:endParaRPr lang="nl-BE" dirty="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What to do in case of emergency. (captain sick)</a:t>
            </a:r>
          </a:p>
          <a:p>
            <a:pPr marL="285750" lvl="0" indent="-285750">
              <a:buFontTx/>
              <a:buChar char="-"/>
            </a:pPr>
            <a:endParaRPr lang="nl-BE" dirty="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What to do in case of emergency. (crashstop)</a:t>
            </a:r>
          </a:p>
          <a:p>
            <a:pPr marL="285750" lvl="0" indent="-285750">
              <a:buFontTx/>
              <a:buChar char="-"/>
            </a:pPr>
            <a:endParaRPr lang="nl-BE" dirty="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What to do in case of emergency. (Seafar)</a:t>
            </a:r>
          </a:p>
          <a:p>
            <a:pPr marL="285750" lvl="0" indent="-285750">
              <a:buFontTx/>
              <a:buChar char="-"/>
            </a:pPr>
            <a:endParaRPr lang="nl-BE" dirty="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Moor the ship and tie up the lines.</a:t>
            </a:r>
          </a:p>
          <a:p>
            <a:pPr marL="285750" lvl="0" indent="-285750">
              <a:buFontTx/>
              <a:buChar char="-"/>
            </a:pPr>
            <a:endParaRPr lang="nl-BE" dirty="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Shutdown of Thruster and Bowthrusters</a:t>
            </a:r>
          </a:p>
          <a:p>
            <a:pPr marL="285750" lvl="0" indent="-285750">
              <a:buFontTx/>
              <a:buChar char="-"/>
            </a:pPr>
            <a:endParaRPr lang="nl-BE" dirty="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Shutdown of Main Engines.</a:t>
            </a:r>
          </a:p>
          <a:p>
            <a:pPr marL="285750" lvl="0" indent="-285750">
              <a:buFontTx/>
              <a:buChar char="-"/>
            </a:pPr>
            <a:endParaRPr lang="nl-BE" dirty="0">
              <a:solidFill>
                <a:schemeClr val="accent5">
                  <a:lumMod val="50000"/>
                </a:schemeClr>
              </a:solidFill>
              <a:latin typeface="+mj-lt"/>
            </a:endParaRPr>
          </a:p>
          <a:p>
            <a:pPr marL="285750" lvl="0" indent="-285750">
              <a:buFontTx/>
              <a:buChar char="-"/>
            </a:pPr>
            <a:r>
              <a:rPr lang="nl-BE" dirty="0" smtClean="0">
                <a:solidFill>
                  <a:schemeClr val="accent5">
                    <a:lumMod val="50000"/>
                  </a:schemeClr>
                </a:solidFill>
                <a:latin typeface="+mj-lt"/>
              </a:rPr>
              <a:t>Tour around the engine rooms back and front.</a:t>
            </a:r>
          </a:p>
          <a:p>
            <a:pPr lvl="0"/>
            <a:endParaRPr lang="nl-BE" dirty="0">
              <a:solidFill>
                <a:schemeClr val="accent5">
                  <a:lumMod val="50000"/>
                </a:schemeClr>
              </a:solidFill>
              <a:latin typeface="+mj-lt"/>
            </a:endParaRPr>
          </a:p>
          <a:p>
            <a:pPr lvl="0"/>
            <a:endParaRPr lang="nl-BE" dirty="0" smtClean="0">
              <a:solidFill>
                <a:schemeClr val="accent5">
                  <a:lumMod val="50000"/>
                </a:schemeClr>
              </a:solidFill>
              <a:latin typeface="+mj-lt"/>
            </a:endParaRPr>
          </a:p>
        </p:txBody>
      </p:sp>
      <p:sp>
        <p:nvSpPr>
          <p:cNvPr id="5" name="Text Placeholder 3"/>
          <p:cNvSpPr txBox="1">
            <a:spLocks/>
          </p:cNvSpPr>
          <p:nvPr/>
        </p:nvSpPr>
        <p:spPr>
          <a:xfrm>
            <a:off x="7534572" y="685800"/>
            <a:ext cx="4176464" cy="57551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lumMod val="50000"/>
                </a:schemeClr>
              </a:buClr>
              <a:buSzPct val="80000"/>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ts val="600"/>
              </a:spcBef>
              <a:buClr>
                <a:schemeClr val="accent1">
                  <a:lumMod val="50000"/>
                </a:schemeClr>
              </a:buClr>
              <a:buSzPct val="80000"/>
              <a:buFont typeface="Arial" pitchFamily="34" charset="0"/>
              <a:buNone/>
              <a:defRPr sz="900" kern="1200" baseline="0">
                <a:solidFill>
                  <a:schemeClr val="tx1"/>
                </a:solidFill>
                <a:latin typeface="+mn-lt"/>
                <a:ea typeface="+mn-ea"/>
                <a:cs typeface="+mn-cs"/>
              </a:defRPr>
            </a:lvl9p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32856"/>
            <a:ext cx="5158308" cy="3163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159254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189756" y="1052736"/>
            <a:ext cx="4176464" cy="5688632"/>
          </a:xfrm>
        </p:spPr>
        <p:txBody>
          <a:bodyPr>
            <a:normAutofit/>
          </a:bodyPr>
          <a:lstStyle/>
          <a:p>
            <a:pPr lvl="0"/>
            <a:r>
              <a:rPr lang="en-US" dirty="0" smtClean="0">
                <a:solidFill>
                  <a:schemeClr val="accent5">
                    <a:lumMod val="50000"/>
                  </a:schemeClr>
                </a:solidFill>
                <a:latin typeface="Times New Roman" panose="02020603050405020304" pitchFamily="18" charset="0"/>
                <a:cs typeface="Times New Roman" panose="02020603050405020304" pitchFamily="18" charset="0"/>
              </a:rPr>
              <a:t>A River Drone is a ship that can handle all types of dry cargo</a:t>
            </a:r>
            <a:r>
              <a:rPr lang="en-US" dirty="0" smtClean="0">
                <a:solidFill>
                  <a:schemeClr val="accent5">
                    <a:lumMod val="50000"/>
                  </a:schemeClr>
                </a:solidFill>
                <a:latin typeface="Times New Roman" panose="02020603050405020304" pitchFamily="18" charset="0"/>
                <a:cs typeface="Times New Roman" panose="02020603050405020304" pitchFamily="18" charset="0"/>
              </a:rPr>
              <a:t>.</a:t>
            </a:r>
          </a:p>
          <a:p>
            <a:pPr lvl="0"/>
            <a:endParaRPr lang="en-US" dirty="0" smtClean="0">
              <a:solidFill>
                <a:schemeClr val="accent5">
                  <a:lumMod val="50000"/>
                </a:schemeClr>
              </a:solidFill>
              <a:latin typeface="Times New Roman" panose="02020603050405020304" pitchFamily="18" charset="0"/>
              <a:cs typeface="Times New Roman" panose="02020603050405020304" pitchFamily="18" charset="0"/>
            </a:endParaRPr>
          </a:p>
          <a:p>
            <a:pPr lvl="0"/>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lvl="0"/>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lvl="0"/>
            <a:r>
              <a:rPr lang="nl-NL" dirty="0" smtClean="0">
                <a:solidFill>
                  <a:schemeClr val="accent5">
                    <a:lumMod val="50000"/>
                  </a:schemeClr>
                </a:solidFill>
                <a:latin typeface="Times New Roman" panose="02020603050405020304" pitchFamily="18" charset="0"/>
                <a:cs typeface="Times New Roman" panose="02020603050405020304" pitchFamily="18" charset="0"/>
              </a:rPr>
              <a:t>What are the specifications of this vessels?</a:t>
            </a:r>
          </a:p>
          <a:p>
            <a:pPr lvl="0"/>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lvl="0"/>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lvl="0"/>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lvl="0"/>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Total capacity of 3850T.</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Length: 106m</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Width: 11,75m</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Minimum height: 6,80m (empty)</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Max draught: </a:t>
            </a:r>
            <a:r>
              <a:rPr lang="nl-NL" dirty="0" smtClean="0">
                <a:solidFill>
                  <a:schemeClr val="accent5">
                    <a:lumMod val="50000"/>
                  </a:schemeClr>
                </a:solidFill>
                <a:latin typeface="Times New Roman" panose="02020603050405020304" pitchFamily="18" charset="0"/>
                <a:cs typeface="Times New Roman" panose="02020603050405020304" pitchFamily="18" charset="0"/>
              </a:rPr>
              <a:t>4,11m</a:t>
            </a:r>
          </a:p>
          <a:p>
            <a:pPr marL="285750" lvl="0" indent="-285750">
              <a:buFontTx/>
              <a:buChar char="-"/>
            </a:pPr>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Total weight empty: 910T.</a:t>
            </a: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447" y="1556792"/>
            <a:ext cx="6908314" cy="3885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ontent Placeholder 2"/>
          <p:cNvSpPr txBox="1">
            <a:spLocks/>
          </p:cNvSpPr>
          <p:nvPr/>
        </p:nvSpPr>
        <p:spPr>
          <a:xfrm>
            <a:off x="333772" y="260648"/>
            <a:ext cx="4536503" cy="4320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lumMod val="50000"/>
                </a:schemeClr>
              </a:buClr>
              <a:buSzPct val="80000"/>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ts val="600"/>
              </a:spcBef>
              <a:buClr>
                <a:schemeClr val="accent1">
                  <a:lumMod val="50000"/>
                </a:schemeClr>
              </a:buClr>
              <a:buSzPct val="80000"/>
              <a:buFont typeface="Arial" pitchFamily="34" charset="0"/>
              <a:buNone/>
              <a:defRPr sz="900" kern="1200" baseline="0">
                <a:solidFill>
                  <a:schemeClr val="tx1"/>
                </a:solidFill>
                <a:latin typeface="+mn-lt"/>
                <a:ea typeface="+mn-ea"/>
                <a:cs typeface="+mn-cs"/>
              </a:defRPr>
            </a:lvl9pPr>
          </a:lstStyle>
          <a:p>
            <a:r>
              <a:rPr lang="nl-NL" sz="2400" u="sng" dirty="0" smtClean="0">
                <a:solidFill>
                  <a:schemeClr val="accent5">
                    <a:lumMod val="50000"/>
                  </a:schemeClr>
                </a:solidFill>
                <a:latin typeface="Times New Roman" panose="02020603050405020304" pitchFamily="18" charset="0"/>
                <a:cs typeface="Times New Roman" panose="02020603050405020304" pitchFamily="18" charset="0"/>
              </a:rPr>
              <a:t>DRY CARGO SHIP</a:t>
            </a:r>
            <a:endParaRPr lang="en-US" sz="2400" u="sng"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133980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72" y="188640"/>
            <a:ext cx="4536504" cy="1184176"/>
          </a:xfrm>
        </p:spPr>
        <p:txBody>
          <a:bodyPr/>
          <a:lstStyle/>
          <a:p>
            <a:r>
              <a:rPr lang="en-US" dirty="0" smtClean="0"/>
              <a:t>PRE-check startup</a:t>
            </a:r>
            <a:endParaRPr lang="en-US" dirty="0"/>
          </a:p>
        </p:txBody>
      </p:sp>
      <p:graphicFrame>
        <p:nvGraphicFramePr>
          <p:cNvPr id="4" name="Content Placeholder 3" descr="Vertical curved list showing population"/>
          <p:cNvGraphicFramePr>
            <a:graphicFrameLocks noGrp="1"/>
          </p:cNvGraphicFramePr>
          <p:nvPr>
            <p:ph idx="1"/>
            <p:extLst>
              <p:ext uri="{D42A27DB-BD31-4B8C-83A1-F6EECF244321}">
                <p14:modId xmlns:p14="http://schemas.microsoft.com/office/powerpoint/2010/main" val="180126468"/>
              </p:ext>
            </p:extLst>
          </p:nvPr>
        </p:nvGraphicFramePr>
        <p:xfrm>
          <a:off x="5865813" y="1556792"/>
          <a:ext cx="5638800" cy="4838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p:cNvSpPr>
            <a:spLocks noGrp="1"/>
          </p:cNvSpPr>
          <p:nvPr>
            <p:ph type="body" sz="half" idx="2"/>
          </p:nvPr>
        </p:nvSpPr>
        <p:spPr>
          <a:xfrm>
            <a:off x="333772" y="1700808"/>
            <a:ext cx="4536504" cy="4824536"/>
          </a:xfrm>
        </p:spPr>
        <p:txBody>
          <a:bodyPr>
            <a:normAutofit/>
          </a:bodyPr>
          <a:lstStyle/>
          <a:p>
            <a:r>
              <a:rPr lang="nl-NL" dirty="0" smtClean="0">
                <a:solidFill>
                  <a:schemeClr val="accent5">
                    <a:lumMod val="50000"/>
                  </a:schemeClr>
                </a:solidFill>
                <a:latin typeface="Times New Roman" panose="02020603050405020304" pitchFamily="18" charset="0"/>
                <a:cs typeface="Times New Roman" panose="02020603050405020304" pitchFamily="18" charset="0"/>
              </a:rPr>
              <a:t>Before starting up the vessels engines and propulsion systems, several things have to be checked in order to be able to leave the shore on a safe manner. </a:t>
            </a:r>
          </a:p>
          <a:p>
            <a:endParaRPr lang="nl-NL" dirty="0">
              <a:solidFill>
                <a:schemeClr val="accent5">
                  <a:lumMod val="50000"/>
                </a:schemeClr>
              </a:solidFill>
              <a:latin typeface="Times New Roman" panose="02020603050405020304" pitchFamily="18" charset="0"/>
              <a:cs typeface="Times New Roman" panose="02020603050405020304" pitchFamily="18" charset="0"/>
            </a:endParaRPr>
          </a:p>
          <a:p>
            <a:r>
              <a:rPr lang="nl-NL" dirty="0" smtClean="0">
                <a:solidFill>
                  <a:schemeClr val="accent5">
                    <a:lumMod val="50000"/>
                  </a:schemeClr>
                </a:solidFill>
                <a:latin typeface="Times New Roman" panose="02020603050405020304" pitchFamily="18" charset="0"/>
                <a:cs typeface="Times New Roman" panose="02020603050405020304" pitchFamily="18" charset="0"/>
              </a:rPr>
              <a:t>In case there are issues with certain systems you have to solve them before you leave with the ship.</a:t>
            </a:r>
          </a:p>
          <a:p>
            <a:endParaRPr lang="nl-NL" dirty="0">
              <a:solidFill>
                <a:schemeClr val="accent5">
                  <a:lumMod val="50000"/>
                </a:schemeClr>
              </a:solidFill>
              <a:latin typeface="Times New Roman" panose="02020603050405020304" pitchFamily="18" charset="0"/>
              <a:cs typeface="Times New Roman" panose="02020603050405020304" pitchFamily="18" charset="0"/>
            </a:endParaRPr>
          </a:p>
          <a:p>
            <a:r>
              <a:rPr lang="nl-NL" dirty="0" smtClean="0">
                <a:solidFill>
                  <a:schemeClr val="accent5">
                    <a:lumMod val="50000"/>
                  </a:schemeClr>
                </a:solidFill>
                <a:latin typeface="Times New Roman" panose="02020603050405020304" pitchFamily="18" charset="0"/>
                <a:cs typeface="Times New Roman" panose="02020603050405020304" pitchFamily="18" charset="0"/>
              </a:rPr>
              <a:t>If there are issues that you dont know where they are coming from please contact the TD department.</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399241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l="-4000" r="-4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053852" y="1828799"/>
            <a:ext cx="3960440" cy="838201"/>
          </a:xfrm>
        </p:spPr>
        <p:txBody>
          <a:bodyPr>
            <a:normAutofit/>
          </a:bodyPr>
          <a:lstStyle/>
          <a:p>
            <a:pPr algn="ctr"/>
            <a:r>
              <a:rPr lang="nl-NL" sz="2000" dirty="0" smtClean="0">
                <a:solidFill>
                  <a:srgbClr val="FF0000"/>
                </a:solidFill>
                <a:latin typeface="+mj-lt"/>
              </a:rPr>
              <a:t>    Problem</a:t>
            </a:r>
            <a:r>
              <a:rPr lang="nl-NL" sz="2000" dirty="0" smtClean="0">
                <a:solidFill>
                  <a:srgbClr val="FF0000"/>
                </a:solidFill>
              </a:rPr>
              <a:t> 	</a:t>
            </a:r>
            <a:endParaRPr lang="en-US" sz="2000" dirty="0">
              <a:solidFill>
                <a:srgbClr val="FF0000"/>
              </a:solidFill>
            </a:endParaRPr>
          </a:p>
        </p:txBody>
      </p:sp>
      <p:sp>
        <p:nvSpPr>
          <p:cNvPr id="8" name="Content Placeholder 7"/>
          <p:cNvSpPr>
            <a:spLocks noGrp="1"/>
          </p:cNvSpPr>
          <p:nvPr>
            <p:ph sz="half" idx="2"/>
          </p:nvPr>
        </p:nvSpPr>
        <p:spPr/>
        <p:txBody>
          <a:bodyPr>
            <a:normAutofit/>
          </a:bodyPr>
          <a:lstStyle/>
          <a:p>
            <a:r>
              <a:rPr lang="nl-NL" sz="1200" dirty="0" smtClean="0">
                <a:solidFill>
                  <a:srgbClr val="FF0000"/>
                </a:solidFill>
                <a:latin typeface="+mj-lt"/>
              </a:rPr>
              <a:t>No water from tap.</a:t>
            </a:r>
          </a:p>
          <a:p>
            <a:pPr>
              <a:spcBef>
                <a:spcPts val="0"/>
              </a:spcBef>
            </a:pPr>
            <a:r>
              <a:rPr lang="nl-NL" sz="1200" dirty="0" smtClean="0">
                <a:solidFill>
                  <a:srgbClr val="FF0000"/>
                </a:solidFill>
                <a:latin typeface="+mj-lt"/>
              </a:rPr>
              <a:t>Wheelhouse doesnt go up or down.</a:t>
            </a:r>
          </a:p>
          <a:p>
            <a:pPr>
              <a:spcBef>
                <a:spcPts val="0"/>
              </a:spcBef>
            </a:pPr>
            <a:r>
              <a:rPr lang="nl-NL" sz="1200" dirty="0" smtClean="0">
                <a:solidFill>
                  <a:srgbClr val="FF0000"/>
                </a:solidFill>
                <a:latin typeface="+mj-lt"/>
              </a:rPr>
              <a:t>Sygo software shows XXX or 8888.</a:t>
            </a:r>
          </a:p>
          <a:p>
            <a:pPr>
              <a:spcBef>
                <a:spcPts val="0"/>
              </a:spcBef>
            </a:pPr>
            <a:r>
              <a:rPr lang="nl-NL" sz="1200" dirty="0" smtClean="0">
                <a:solidFill>
                  <a:srgbClr val="FF0000"/>
                </a:solidFill>
                <a:latin typeface="+mj-lt"/>
              </a:rPr>
              <a:t>Equadrive header tank low.</a:t>
            </a:r>
          </a:p>
          <a:p>
            <a:pPr>
              <a:spcBef>
                <a:spcPts val="0"/>
              </a:spcBef>
            </a:pPr>
            <a:r>
              <a:rPr lang="nl-NL" sz="1200" dirty="0" smtClean="0">
                <a:solidFill>
                  <a:srgbClr val="FF0000"/>
                </a:solidFill>
                <a:latin typeface="+mj-lt"/>
              </a:rPr>
              <a:t>SCR reduction not achieved.</a:t>
            </a:r>
          </a:p>
          <a:p>
            <a:pPr>
              <a:spcBef>
                <a:spcPts val="0"/>
              </a:spcBef>
            </a:pPr>
            <a:r>
              <a:rPr lang="nl-NL" sz="1200" dirty="0" smtClean="0">
                <a:solidFill>
                  <a:srgbClr val="FF0000"/>
                </a:solidFill>
                <a:latin typeface="+mj-lt"/>
              </a:rPr>
              <a:t>Compressor pressure for dosing unit low.</a:t>
            </a:r>
          </a:p>
          <a:p>
            <a:pPr>
              <a:spcBef>
                <a:spcPts val="0"/>
              </a:spcBef>
            </a:pPr>
            <a:r>
              <a:rPr lang="nl-NL" sz="1200" dirty="0" smtClean="0">
                <a:solidFill>
                  <a:srgbClr val="FF0000"/>
                </a:solidFill>
                <a:latin typeface="+mj-lt"/>
              </a:rPr>
              <a:t>Intake temperature H / intake temperature HH.</a:t>
            </a:r>
          </a:p>
          <a:p>
            <a:pPr>
              <a:spcBef>
                <a:spcPts val="0"/>
              </a:spcBef>
            </a:pPr>
            <a:r>
              <a:rPr lang="nl-NL" sz="1200" dirty="0" smtClean="0">
                <a:solidFill>
                  <a:srgbClr val="FF0000"/>
                </a:solidFill>
                <a:latin typeface="+mj-lt"/>
              </a:rPr>
              <a:t>Coolwater level LT tank L.</a:t>
            </a:r>
          </a:p>
          <a:p>
            <a:pPr>
              <a:spcBef>
                <a:spcPts val="0"/>
              </a:spcBef>
            </a:pPr>
            <a:r>
              <a:rPr lang="nl-NL" sz="1200" dirty="0" smtClean="0">
                <a:solidFill>
                  <a:srgbClr val="FF0000"/>
                </a:solidFill>
                <a:latin typeface="+mj-lt"/>
              </a:rPr>
              <a:t>Intake unpressure.</a:t>
            </a:r>
          </a:p>
          <a:p>
            <a:pPr>
              <a:spcBef>
                <a:spcPts val="0"/>
              </a:spcBef>
            </a:pPr>
            <a:r>
              <a:rPr lang="nl-NL" sz="1200" dirty="0" smtClean="0">
                <a:solidFill>
                  <a:srgbClr val="FF0000"/>
                </a:solidFill>
                <a:latin typeface="+mj-lt"/>
              </a:rPr>
              <a:t>Cargo pump doesnt work.</a:t>
            </a:r>
          </a:p>
          <a:p>
            <a:pPr marL="45720" indent="0">
              <a:spcBef>
                <a:spcPts val="0"/>
              </a:spcBef>
              <a:buNone/>
            </a:pPr>
            <a:r>
              <a:rPr lang="nl-NL" sz="1200" dirty="0" smtClean="0">
                <a:solidFill>
                  <a:srgbClr val="FF0000"/>
                </a:solidFill>
                <a:latin typeface="+mj-lt"/>
              </a:rPr>
              <a:t>	</a:t>
            </a:r>
          </a:p>
          <a:p>
            <a:pPr marL="0" indent="0">
              <a:lnSpc>
                <a:spcPct val="100000"/>
              </a:lnSpc>
              <a:spcBef>
                <a:spcPts val="0"/>
              </a:spcBef>
            </a:pPr>
            <a:endParaRPr lang="nl-NL" sz="1200" dirty="0" smtClean="0">
              <a:solidFill>
                <a:srgbClr val="FF0000"/>
              </a:solidFill>
              <a:latin typeface="+mj-lt"/>
            </a:endParaRPr>
          </a:p>
          <a:p>
            <a:endParaRPr lang="en-US" sz="1200" dirty="0">
              <a:solidFill>
                <a:srgbClr val="FF0000"/>
              </a:solidFill>
              <a:latin typeface="+mj-lt"/>
            </a:endParaRPr>
          </a:p>
        </p:txBody>
      </p:sp>
      <p:sp>
        <p:nvSpPr>
          <p:cNvPr id="9" name="Text Placeholder 8"/>
          <p:cNvSpPr>
            <a:spLocks noGrp="1"/>
          </p:cNvSpPr>
          <p:nvPr>
            <p:ph type="body" sz="quarter" idx="3"/>
          </p:nvPr>
        </p:nvSpPr>
        <p:spPr>
          <a:xfrm>
            <a:off x="6166420" y="1828799"/>
            <a:ext cx="4957194" cy="838201"/>
          </a:xfrm>
        </p:spPr>
        <p:txBody>
          <a:bodyPr>
            <a:normAutofit/>
          </a:bodyPr>
          <a:lstStyle/>
          <a:p>
            <a:pPr algn="ctr"/>
            <a:r>
              <a:rPr lang="nl-NL" sz="2000" dirty="0" smtClean="0">
                <a:solidFill>
                  <a:srgbClr val="00B050"/>
                </a:solidFill>
                <a:latin typeface="+mj-lt"/>
              </a:rPr>
              <a:t>solution</a:t>
            </a:r>
            <a:endParaRPr lang="en-US" sz="2000" dirty="0">
              <a:solidFill>
                <a:srgbClr val="00B050"/>
              </a:solidFill>
              <a:latin typeface="+mj-lt"/>
            </a:endParaRPr>
          </a:p>
        </p:txBody>
      </p:sp>
      <p:sp>
        <p:nvSpPr>
          <p:cNvPr id="10" name="Content Placeholder 9"/>
          <p:cNvSpPr>
            <a:spLocks noGrp="1"/>
          </p:cNvSpPr>
          <p:nvPr>
            <p:ph sz="quarter" idx="4"/>
          </p:nvPr>
        </p:nvSpPr>
        <p:spPr>
          <a:xfrm>
            <a:off x="6262054" y="2743200"/>
            <a:ext cx="4861560" cy="3428999"/>
          </a:xfrm>
        </p:spPr>
        <p:txBody>
          <a:bodyPr>
            <a:normAutofit/>
          </a:bodyPr>
          <a:lstStyle/>
          <a:p>
            <a:r>
              <a:rPr lang="nl-NL" sz="1200" dirty="0" smtClean="0">
                <a:solidFill>
                  <a:srgbClr val="00B050"/>
                </a:solidFill>
                <a:latin typeface="+mj-lt"/>
              </a:rPr>
              <a:t>Drinkwater tank empty</a:t>
            </a:r>
            <a:r>
              <a:rPr lang="en-US" sz="1200" dirty="0">
                <a:solidFill>
                  <a:srgbClr val="00B050"/>
                </a:solidFill>
                <a:latin typeface="+mj-lt"/>
              </a:rPr>
              <a:t> </a:t>
            </a:r>
            <a:r>
              <a:rPr lang="en-US" sz="1200" dirty="0" smtClean="0">
                <a:solidFill>
                  <a:srgbClr val="00B050"/>
                </a:solidFill>
                <a:latin typeface="+mj-lt"/>
              </a:rPr>
              <a:t>or dirty water tank full.</a:t>
            </a:r>
          </a:p>
          <a:p>
            <a:pPr>
              <a:spcBef>
                <a:spcPts val="0"/>
              </a:spcBef>
            </a:pPr>
            <a:r>
              <a:rPr lang="nl-NL" sz="1200" dirty="0" smtClean="0">
                <a:solidFill>
                  <a:srgbClr val="00B050"/>
                </a:solidFill>
                <a:latin typeface="+mj-lt"/>
              </a:rPr>
              <a:t>Check hydraulic oil or check safety pin at column door.</a:t>
            </a:r>
          </a:p>
          <a:p>
            <a:pPr>
              <a:spcBef>
                <a:spcPts val="0"/>
              </a:spcBef>
            </a:pPr>
            <a:r>
              <a:rPr lang="nl-NL" sz="1200" dirty="0" smtClean="0">
                <a:solidFill>
                  <a:srgbClr val="00B050"/>
                </a:solidFill>
                <a:latin typeface="+mj-lt"/>
              </a:rPr>
              <a:t>Unplug the silver USB cable and plug back. Restart software.</a:t>
            </a:r>
            <a:endParaRPr lang="nl-NL" sz="1200" dirty="0">
              <a:solidFill>
                <a:srgbClr val="00B050"/>
              </a:solidFill>
              <a:latin typeface="+mj-lt"/>
            </a:endParaRPr>
          </a:p>
          <a:p>
            <a:pPr>
              <a:spcBef>
                <a:spcPts val="0"/>
              </a:spcBef>
            </a:pPr>
            <a:r>
              <a:rPr lang="nl-NL" sz="1200" dirty="0" smtClean="0">
                <a:solidFill>
                  <a:srgbClr val="00B050"/>
                </a:solidFill>
                <a:latin typeface="+mj-lt"/>
              </a:rPr>
              <a:t>Fill up the tank at engineroom entrance. Max. ¾ </a:t>
            </a:r>
          </a:p>
          <a:p>
            <a:pPr>
              <a:spcBef>
                <a:spcPts val="0"/>
              </a:spcBef>
            </a:pPr>
            <a:r>
              <a:rPr lang="nl-NL" sz="1200" dirty="0" smtClean="0">
                <a:solidFill>
                  <a:srgbClr val="00B050"/>
                </a:solidFill>
                <a:latin typeface="+mj-lt"/>
              </a:rPr>
              <a:t>Increase the power by 75% for a time of approx. 30 minutes.</a:t>
            </a:r>
          </a:p>
          <a:p>
            <a:pPr>
              <a:spcBef>
                <a:spcPts val="0"/>
              </a:spcBef>
            </a:pPr>
            <a:r>
              <a:rPr lang="nl-NL" sz="1200" dirty="0" smtClean="0">
                <a:solidFill>
                  <a:srgbClr val="00B050"/>
                </a:solidFill>
                <a:latin typeface="+mj-lt"/>
              </a:rPr>
              <a:t>Compressor in engine room is off or tap on airline is closed.</a:t>
            </a:r>
          </a:p>
          <a:p>
            <a:pPr>
              <a:spcBef>
                <a:spcPts val="0"/>
              </a:spcBef>
            </a:pPr>
            <a:r>
              <a:rPr lang="nl-NL" sz="1200" dirty="0" smtClean="0">
                <a:solidFill>
                  <a:srgbClr val="00B050"/>
                </a:solidFill>
                <a:latin typeface="+mj-lt"/>
              </a:rPr>
              <a:t>LT pump is not running. Reset in engine room (koedood cabinet).</a:t>
            </a:r>
          </a:p>
          <a:p>
            <a:pPr>
              <a:spcBef>
                <a:spcPts val="0"/>
              </a:spcBef>
            </a:pPr>
            <a:r>
              <a:rPr lang="nl-NL" sz="1200" dirty="0" smtClean="0">
                <a:solidFill>
                  <a:srgbClr val="00B050"/>
                </a:solidFill>
                <a:latin typeface="+mj-lt"/>
              </a:rPr>
              <a:t>Coolwater for the mitsubishi is low or empty. Fill up the tank.</a:t>
            </a:r>
          </a:p>
          <a:p>
            <a:pPr>
              <a:spcBef>
                <a:spcPts val="0"/>
              </a:spcBef>
            </a:pPr>
            <a:r>
              <a:rPr lang="nl-NL" sz="1200" dirty="0" smtClean="0">
                <a:solidFill>
                  <a:srgbClr val="00B050"/>
                </a:solidFill>
                <a:latin typeface="+mj-lt"/>
              </a:rPr>
              <a:t>Dirty airfilter, change the filter and clean the old one.</a:t>
            </a:r>
          </a:p>
          <a:p>
            <a:pPr>
              <a:spcBef>
                <a:spcPts val="0"/>
              </a:spcBef>
            </a:pPr>
            <a:r>
              <a:rPr lang="nl-NL" sz="1200" dirty="0" smtClean="0">
                <a:solidFill>
                  <a:srgbClr val="00B050"/>
                </a:solidFill>
                <a:latin typeface="+mj-lt"/>
              </a:rPr>
              <a:t>Switch hold/bilge pump in SB engine room is on “OFF”. Put on “auto”</a:t>
            </a:r>
          </a:p>
          <a:p>
            <a:pPr>
              <a:spcBef>
                <a:spcPts val="0"/>
              </a:spcBef>
            </a:pPr>
            <a:endParaRPr lang="nl-NL" sz="1200" dirty="0" smtClean="0">
              <a:solidFill>
                <a:srgbClr val="00B050"/>
              </a:solidFill>
              <a:latin typeface="+mj-l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
        <p:nvSpPr>
          <p:cNvPr id="5" name="Title 1"/>
          <p:cNvSpPr txBox="1">
            <a:spLocks/>
          </p:cNvSpPr>
          <p:nvPr/>
        </p:nvSpPr>
        <p:spPr>
          <a:xfrm>
            <a:off x="1370014" y="427038"/>
            <a:ext cx="975360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a:lstStyle>
          <a:p>
            <a:r>
              <a:rPr lang="en-US" dirty="0" smtClean="0"/>
              <a:t>Various alarms</a:t>
            </a:r>
            <a:endParaRPr lang="en-US" dirty="0"/>
          </a:p>
        </p:txBody>
      </p:sp>
      <p:sp>
        <p:nvSpPr>
          <p:cNvPr id="12" name="Rounded Rectangle 11"/>
          <p:cNvSpPr/>
          <p:nvPr/>
        </p:nvSpPr>
        <p:spPr>
          <a:xfrm>
            <a:off x="1053852" y="2492896"/>
            <a:ext cx="3960440" cy="4248472"/>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Rounded Rectangle 12"/>
          <p:cNvSpPr/>
          <p:nvPr/>
        </p:nvSpPr>
        <p:spPr>
          <a:xfrm>
            <a:off x="6166420" y="2492896"/>
            <a:ext cx="4957194" cy="4248472"/>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4" name="Rounded Rectangle 13"/>
          <p:cNvSpPr/>
          <p:nvPr/>
        </p:nvSpPr>
        <p:spPr>
          <a:xfrm>
            <a:off x="6166420" y="2063006"/>
            <a:ext cx="4957194" cy="353690"/>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Rounded Rectangle 14"/>
          <p:cNvSpPr/>
          <p:nvPr/>
        </p:nvSpPr>
        <p:spPr>
          <a:xfrm>
            <a:off x="1053852" y="2060848"/>
            <a:ext cx="3960440" cy="353690"/>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428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r>
              <a:rPr lang="en-US" dirty="0"/>
              <a:t>List the resources you used for your research.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419132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189756" y="1052736"/>
            <a:ext cx="4176464" cy="5688632"/>
          </a:xfrm>
        </p:spPr>
        <p:txBody>
          <a:bodyPr>
            <a:normAutofit/>
          </a:bodyPr>
          <a:lstStyle/>
          <a:p>
            <a:pPr lvl="0"/>
            <a:r>
              <a:rPr lang="nl-NL" dirty="0" smtClean="0">
                <a:solidFill>
                  <a:schemeClr val="accent5">
                    <a:lumMod val="50000"/>
                  </a:schemeClr>
                </a:solidFill>
                <a:latin typeface="Times New Roman" panose="02020603050405020304" pitchFamily="18" charset="0"/>
                <a:cs typeface="Times New Roman" panose="02020603050405020304" pitchFamily="18" charset="0"/>
              </a:rPr>
              <a:t>These vessels have the possibility to be controlled from the shore. </a:t>
            </a:r>
          </a:p>
          <a:p>
            <a:pPr lvl="0"/>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lvl="0"/>
            <a:r>
              <a:rPr lang="nl-NL" dirty="0" smtClean="0">
                <a:solidFill>
                  <a:schemeClr val="accent5">
                    <a:lumMod val="50000"/>
                  </a:schemeClr>
                </a:solidFill>
                <a:latin typeface="Times New Roman" panose="02020603050405020304" pitchFamily="18" charset="0"/>
                <a:cs typeface="Times New Roman" panose="02020603050405020304" pitchFamily="18" charset="0"/>
              </a:rPr>
              <a:t>This technology is giving lots of advantages for the captain and shipping company.</a:t>
            </a:r>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lvl="0"/>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lvl="0"/>
            <a:r>
              <a:rPr lang="nl-NL" u="sng" dirty="0" smtClean="0">
                <a:solidFill>
                  <a:schemeClr val="accent5">
                    <a:lumMod val="50000"/>
                  </a:schemeClr>
                </a:solidFill>
                <a:latin typeface="Times New Roman" panose="02020603050405020304" pitchFamily="18" charset="0"/>
                <a:cs typeface="Times New Roman" panose="02020603050405020304" pitchFamily="18" charset="0"/>
              </a:rPr>
              <a:t>What are the important things:</a:t>
            </a:r>
          </a:p>
          <a:p>
            <a:pPr lvl="0"/>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lvl="0"/>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Possibility to sail for 24h, even with crew reduction.</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Remote Control by Seafar in Antwerp.</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Time to handle administration or rest during sailing.</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On certain trajectories the shore based captain can be written in the sailing time book.</a:t>
            </a:r>
          </a:p>
          <a:p>
            <a:pPr lvl="0"/>
            <a:r>
              <a:rPr lang="nl-NL" dirty="0">
                <a:solidFill>
                  <a:schemeClr val="accent5">
                    <a:lumMod val="50000"/>
                  </a:schemeClr>
                </a:solidFill>
                <a:latin typeface="Times New Roman" panose="02020603050405020304" pitchFamily="18" charset="0"/>
                <a:cs typeface="Times New Roman" panose="02020603050405020304" pitchFamily="18" charset="0"/>
              </a:rPr>
              <a:t>	</a:t>
            </a:r>
            <a:r>
              <a:rPr lang="nl-NL" dirty="0" smtClean="0">
                <a:solidFill>
                  <a:schemeClr val="accent5">
                    <a:lumMod val="50000"/>
                  </a:schemeClr>
                </a:solidFill>
                <a:latin typeface="Times New Roman" panose="02020603050405020304" pitchFamily="18" charset="0"/>
                <a:cs typeface="Times New Roman" panose="02020603050405020304" pitchFamily="18" charset="0"/>
              </a:rPr>
              <a:t>(Albert Channel)</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2448" y="1556792"/>
            <a:ext cx="6908312" cy="3885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ontent Placeholder 2"/>
          <p:cNvSpPr txBox="1">
            <a:spLocks/>
          </p:cNvSpPr>
          <p:nvPr/>
        </p:nvSpPr>
        <p:spPr>
          <a:xfrm>
            <a:off x="333772" y="260648"/>
            <a:ext cx="4536503" cy="4320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accent1">
                  <a:lumMod val="50000"/>
                </a:schemeClr>
              </a:buClr>
              <a:buSzPct val="80000"/>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ts val="600"/>
              </a:spcBef>
              <a:buClr>
                <a:schemeClr val="accent1">
                  <a:lumMod val="50000"/>
                </a:schemeClr>
              </a:buClr>
              <a:buSzPct val="80000"/>
              <a:buFont typeface="Arial" pitchFamily="34" charset="0"/>
              <a:buNone/>
              <a:defRPr sz="900" kern="1200" baseline="0">
                <a:solidFill>
                  <a:schemeClr val="tx1"/>
                </a:solidFill>
                <a:latin typeface="+mn-lt"/>
                <a:ea typeface="+mn-ea"/>
                <a:cs typeface="+mn-cs"/>
              </a:defRPr>
            </a:lvl9pPr>
          </a:lstStyle>
          <a:p>
            <a:r>
              <a:rPr lang="nl-NL" sz="2000" u="sng" dirty="0" smtClean="0">
                <a:solidFill>
                  <a:schemeClr val="accent5">
                    <a:lumMod val="50000"/>
                  </a:schemeClr>
                </a:solidFill>
                <a:latin typeface="Times New Roman" panose="02020603050405020304" pitchFamily="18" charset="0"/>
                <a:cs typeface="Times New Roman" panose="02020603050405020304" pitchFamily="18" charset="0"/>
              </a:rPr>
              <a:t>REMOTE CONTROL NAVIGATION</a:t>
            </a:r>
            <a:endParaRPr lang="en-US" sz="2000" u="sng"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410245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189756" y="1052736"/>
            <a:ext cx="4176464" cy="5688632"/>
          </a:xfrm>
        </p:spPr>
        <p:txBody>
          <a:bodyPr>
            <a:normAutofit lnSpcReduction="10000"/>
          </a:bodyPr>
          <a:lstStyle/>
          <a:p>
            <a:pPr lvl="0"/>
            <a:r>
              <a:rPr lang="nl-NL" dirty="0" smtClean="0">
                <a:solidFill>
                  <a:schemeClr val="accent5">
                    <a:lumMod val="50000"/>
                  </a:schemeClr>
                </a:solidFill>
                <a:latin typeface="Times New Roman" panose="02020603050405020304" pitchFamily="18" charset="0"/>
                <a:cs typeface="Times New Roman" panose="02020603050405020304" pitchFamily="18" charset="0"/>
              </a:rPr>
              <a:t>Every River Drone is identical to its sisters. The vessels are equipped with the lastest technology which makes them a one of a kind.</a:t>
            </a:r>
          </a:p>
          <a:p>
            <a:pPr lvl="0"/>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lvl="0"/>
            <a:r>
              <a:rPr lang="nl-NL" dirty="0" smtClean="0">
                <a:solidFill>
                  <a:schemeClr val="accent5">
                    <a:lumMod val="50000"/>
                  </a:schemeClr>
                </a:solidFill>
                <a:latin typeface="Times New Roman" panose="02020603050405020304" pitchFamily="18" charset="0"/>
                <a:cs typeface="Times New Roman" panose="02020603050405020304" pitchFamily="18" charset="0"/>
              </a:rPr>
              <a:t>An example of the equipment on board:</a:t>
            </a:r>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lvl="0"/>
            <a:endParaRPr lang="nl-NL" dirty="0">
              <a:solidFill>
                <a:schemeClr val="accent5">
                  <a:lumMod val="50000"/>
                </a:schemeClr>
              </a:solidFill>
              <a:latin typeface="Times New Roman" panose="02020603050405020304" pitchFamily="18" charset="0"/>
              <a:cs typeface="Times New Roman" panose="02020603050405020304" pitchFamily="18" charset="0"/>
            </a:endParaRPr>
          </a:p>
          <a:p>
            <a:pPr lvl="0"/>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2x Equadrive thruster (110° PS &amp; 110° SB)</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2x Bowthruster steering grid in the front.</a:t>
            </a:r>
          </a:p>
          <a:p>
            <a:pPr lvl="0"/>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2x spudpoles </a:t>
            </a:r>
            <a:r>
              <a:rPr lang="nl-NL" dirty="0" smtClean="0">
                <a:solidFill>
                  <a:schemeClr val="accent5">
                    <a:lumMod val="50000"/>
                  </a:schemeClr>
                </a:solidFill>
                <a:latin typeface="Times New Roman" panose="02020603050405020304" pitchFamily="18" charset="0"/>
                <a:cs typeface="Times New Roman" panose="02020603050405020304" pitchFamily="18" charset="0"/>
              </a:rPr>
              <a:t>(1x 9.1 meter </a:t>
            </a:r>
            <a:r>
              <a:rPr lang="nl-NL" dirty="0" smtClean="0">
                <a:solidFill>
                  <a:schemeClr val="accent5">
                    <a:lumMod val="50000"/>
                  </a:schemeClr>
                </a:solidFill>
                <a:latin typeface="Times New Roman" panose="02020603050405020304" pitchFamily="18" charset="0"/>
                <a:cs typeface="Times New Roman" panose="02020603050405020304" pitchFamily="18" charset="0"/>
              </a:rPr>
              <a:t>front, 1x </a:t>
            </a:r>
            <a:r>
              <a:rPr lang="nl-NL" dirty="0" smtClean="0">
                <a:solidFill>
                  <a:schemeClr val="accent5">
                    <a:lumMod val="50000"/>
                  </a:schemeClr>
                </a:solidFill>
                <a:latin typeface="Times New Roman" panose="02020603050405020304" pitchFamily="18" charset="0"/>
                <a:cs typeface="Times New Roman" panose="02020603050405020304" pitchFamily="18" charset="0"/>
              </a:rPr>
              <a:t>8.2 meter back</a:t>
            </a:r>
            <a:r>
              <a:rPr lang="nl-NL" dirty="0" smtClean="0">
                <a:solidFill>
                  <a:schemeClr val="accent5">
                    <a:lumMod val="50000"/>
                  </a:schemeClr>
                </a:solidFill>
                <a:latin typeface="Times New Roman" panose="02020603050405020304" pitchFamily="18" charset="0"/>
                <a:cs typeface="Times New Roman" panose="02020603050405020304" pitchFamily="18" charset="0"/>
              </a:rPr>
              <a:t>)</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A complete electronic alarm &amp; monitoring system.</a:t>
            </a: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16 camera´s in and around the ship.</a:t>
            </a:r>
          </a:p>
          <a:p>
            <a:pPr lvl="0"/>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2x radar (front &amp; back</a:t>
            </a:r>
            <a:r>
              <a:rPr lang="nl-NL" dirty="0" smtClean="0">
                <a:solidFill>
                  <a:schemeClr val="accent5">
                    <a:lumMod val="50000"/>
                  </a:schemeClr>
                </a:solidFill>
                <a:latin typeface="Times New Roman" panose="02020603050405020304" pitchFamily="18" charset="0"/>
                <a:cs typeface="Times New Roman" panose="02020603050405020304" pitchFamily="18" charset="0"/>
              </a:rPr>
              <a:t>).</a:t>
            </a: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endParaRPr lang="nl-NL" dirty="0" smtClean="0">
              <a:solidFill>
                <a:schemeClr val="accent5">
                  <a:lumMod val="50000"/>
                </a:schemeClr>
              </a:solidFill>
              <a:latin typeface="Times New Roman" panose="02020603050405020304" pitchFamily="18" charset="0"/>
              <a:cs typeface="Times New Roman" panose="02020603050405020304" pitchFamily="18" charset="0"/>
            </a:endParaRPr>
          </a:p>
          <a:p>
            <a:pPr marL="285750" lvl="0" indent="-285750">
              <a:buFontTx/>
              <a:buChar char="-"/>
            </a:pPr>
            <a:r>
              <a:rPr lang="nl-NL" dirty="0" smtClean="0">
                <a:solidFill>
                  <a:schemeClr val="accent5">
                    <a:lumMod val="50000"/>
                  </a:schemeClr>
                </a:solidFill>
                <a:latin typeface="Times New Roman" panose="02020603050405020304" pitchFamily="18" charset="0"/>
                <a:cs typeface="Times New Roman" panose="02020603050405020304" pitchFamily="18" charset="0"/>
              </a:rPr>
              <a:t>Seafar remote control system.</a:t>
            </a:r>
          </a:p>
          <a:p>
            <a:pPr marL="285750" lvl="0" indent="-285750">
              <a:buFontTx/>
              <a:buChar char="-"/>
            </a:pP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2448" y="1556792"/>
            <a:ext cx="6908312" cy="3885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ontent Placeholder 2"/>
          <p:cNvSpPr txBox="1">
            <a:spLocks/>
          </p:cNvSpPr>
          <p:nvPr/>
        </p:nvSpPr>
        <p:spPr>
          <a:xfrm>
            <a:off x="333772" y="260648"/>
            <a:ext cx="4536503" cy="4320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accent1">
                  <a:lumMod val="50000"/>
                </a:schemeClr>
              </a:buClr>
              <a:buSzPct val="80000"/>
              <a:buFont typeface="Arial"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lumMod val="50000"/>
                </a:schemeClr>
              </a:buClr>
              <a:buSzPct val="80000"/>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ts val="600"/>
              </a:spcBef>
              <a:buClr>
                <a:schemeClr val="accent1">
                  <a:lumMod val="50000"/>
                </a:schemeClr>
              </a:buClr>
              <a:buSzPct val="80000"/>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ts val="600"/>
              </a:spcBef>
              <a:buClr>
                <a:schemeClr val="accent1">
                  <a:lumMod val="50000"/>
                </a:schemeClr>
              </a:buClr>
              <a:buSzPct val="80000"/>
              <a:buFont typeface="Arial" pitchFamily="34" charset="0"/>
              <a:buNone/>
              <a:defRPr sz="900" kern="1200" baseline="0">
                <a:solidFill>
                  <a:schemeClr val="tx1"/>
                </a:solidFill>
                <a:latin typeface="+mn-lt"/>
                <a:ea typeface="+mn-ea"/>
                <a:cs typeface="+mn-cs"/>
              </a:defRPr>
            </a:lvl9pPr>
          </a:lstStyle>
          <a:p>
            <a:r>
              <a:rPr lang="nl-NL" sz="2000" u="sng" dirty="0" smtClean="0">
                <a:solidFill>
                  <a:schemeClr val="accent5">
                    <a:lumMod val="50000"/>
                  </a:schemeClr>
                </a:solidFill>
                <a:latin typeface="Times New Roman" panose="02020603050405020304" pitchFamily="18" charset="0"/>
                <a:cs typeface="Times New Roman" panose="02020603050405020304" pitchFamily="18" charset="0"/>
              </a:rPr>
              <a:t>HIGH – END TECHNOLOGY</a:t>
            </a:r>
            <a:endParaRPr lang="en-US" sz="2000" u="sng"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48917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772" y="188640"/>
            <a:ext cx="4536504" cy="1184176"/>
          </a:xfrm>
        </p:spPr>
        <p:txBody>
          <a:bodyPr/>
          <a:lstStyle/>
          <a:p>
            <a:r>
              <a:rPr lang="en-US" dirty="0" smtClean="0"/>
              <a:t>Equipment on board</a:t>
            </a:r>
            <a:endParaRPr lang="en-US" dirty="0"/>
          </a:p>
        </p:txBody>
      </p:sp>
      <p:graphicFrame>
        <p:nvGraphicFramePr>
          <p:cNvPr id="4" name="Content Placeholder 3" descr="Vertical curved list showing population"/>
          <p:cNvGraphicFramePr>
            <a:graphicFrameLocks noGrp="1"/>
          </p:cNvGraphicFramePr>
          <p:nvPr>
            <p:ph idx="1"/>
            <p:extLst>
              <p:ext uri="{D42A27DB-BD31-4B8C-83A1-F6EECF244321}">
                <p14:modId xmlns:p14="http://schemas.microsoft.com/office/powerpoint/2010/main" val="2860525787"/>
              </p:ext>
            </p:extLst>
          </p:nvPr>
        </p:nvGraphicFramePr>
        <p:xfrm>
          <a:off x="5865813" y="1556792"/>
          <a:ext cx="5638800" cy="4838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 Placeholder 5"/>
          <p:cNvSpPr>
            <a:spLocks noGrp="1"/>
          </p:cNvSpPr>
          <p:nvPr>
            <p:ph type="body" sz="half" idx="2"/>
          </p:nvPr>
        </p:nvSpPr>
        <p:spPr>
          <a:xfrm>
            <a:off x="333772" y="1700808"/>
            <a:ext cx="4536504" cy="4824536"/>
          </a:xfrm>
        </p:spPr>
        <p:txBody>
          <a:bodyPr>
            <a:normAutofit fontScale="85000" lnSpcReduction="20000"/>
          </a:bodyPr>
          <a:lstStyle/>
          <a:p>
            <a:r>
              <a:rPr lang="nl-NL" dirty="0" smtClean="0">
                <a:solidFill>
                  <a:schemeClr val="accent5">
                    <a:lumMod val="50000"/>
                  </a:schemeClr>
                </a:solidFill>
                <a:latin typeface="Times New Roman" panose="02020603050405020304" pitchFamily="18" charset="0"/>
                <a:cs typeface="Times New Roman" panose="02020603050405020304" pitchFamily="18" charset="0"/>
              </a:rPr>
              <a:t>In combination of the equadrives and bowthruster, the ships are highly manouvreble and easy to operate. </a:t>
            </a:r>
          </a:p>
          <a:p>
            <a:endParaRPr lang="nl-NL" dirty="0">
              <a:solidFill>
                <a:schemeClr val="accent5">
                  <a:lumMod val="50000"/>
                </a:schemeClr>
              </a:solidFill>
              <a:latin typeface="Times New Roman" panose="02020603050405020304" pitchFamily="18" charset="0"/>
              <a:cs typeface="Times New Roman" panose="02020603050405020304" pitchFamily="18" charset="0"/>
            </a:endParaRPr>
          </a:p>
          <a:p>
            <a:r>
              <a:rPr lang="nl-NL" dirty="0" smtClean="0">
                <a:solidFill>
                  <a:schemeClr val="accent5">
                    <a:lumMod val="50000"/>
                  </a:schemeClr>
                </a:solidFill>
                <a:latin typeface="Times New Roman" panose="02020603050405020304" pitchFamily="18" charset="0"/>
                <a:cs typeface="Times New Roman" panose="02020603050405020304" pitchFamily="18" charset="0"/>
              </a:rPr>
              <a:t>With the 2x 550 Kw (total appr. 1500hp) Equadrives and 2x 450 Kw bowthruster (total appr. 1230hp) makes that the whole ship + cargo can navigate safely.</a:t>
            </a:r>
          </a:p>
          <a:p>
            <a:endParaRPr lang="nl-NL" dirty="0">
              <a:solidFill>
                <a:schemeClr val="accent5">
                  <a:lumMod val="50000"/>
                </a:schemeClr>
              </a:solidFill>
              <a:latin typeface="Times New Roman" panose="02020603050405020304" pitchFamily="18" charset="0"/>
              <a:cs typeface="Times New Roman" panose="02020603050405020304" pitchFamily="18" charset="0"/>
            </a:endParaRPr>
          </a:p>
          <a:p>
            <a:r>
              <a:rPr lang="nl-NL" dirty="0" smtClean="0">
                <a:solidFill>
                  <a:schemeClr val="accent5">
                    <a:lumMod val="50000"/>
                  </a:schemeClr>
                </a:solidFill>
                <a:latin typeface="Times New Roman" panose="02020603050405020304" pitchFamily="18" charset="0"/>
                <a:cs typeface="Times New Roman" panose="02020603050405020304" pitchFamily="18" charset="0"/>
              </a:rPr>
              <a:t>Due the complete electronic PLC system all the engines, equipment and status of the vessel can be checked in real-time. Also in case of fire, flooding or other issues the captain will be informed due to alarms around the ship.</a:t>
            </a:r>
          </a:p>
          <a:p>
            <a:endParaRPr lang="nl-NL" dirty="0">
              <a:solidFill>
                <a:schemeClr val="accent5">
                  <a:lumMod val="50000"/>
                </a:schemeClr>
              </a:solidFill>
              <a:latin typeface="Times New Roman" panose="02020603050405020304" pitchFamily="18" charset="0"/>
              <a:cs typeface="Times New Roman" panose="02020603050405020304" pitchFamily="18" charset="0"/>
            </a:endParaRPr>
          </a:p>
          <a:p>
            <a:r>
              <a:rPr lang="nl-NL" dirty="0" smtClean="0">
                <a:solidFill>
                  <a:schemeClr val="accent5">
                    <a:lumMod val="50000"/>
                  </a:schemeClr>
                </a:solidFill>
                <a:latin typeface="Times New Roman" panose="02020603050405020304" pitchFamily="18" charset="0"/>
                <a:cs typeface="Times New Roman" panose="02020603050405020304" pitchFamily="18" charset="0"/>
              </a:rPr>
              <a:t>Because of the spudpoles the ship has the ability to lay on an anchor place without any problem. Also during loading and unloading the poles can be used.</a:t>
            </a:r>
          </a:p>
          <a:p>
            <a:endParaRPr lang="nl-NL" dirty="0">
              <a:solidFill>
                <a:schemeClr val="accent5">
                  <a:lumMod val="50000"/>
                </a:schemeClr>
              </a:solidFill>
              <a:latin typeface="Times New Roman" panose="02020603050405020304" pitchFamily="18" charset="0"/>
              <a:cs typeface="Times New Roman" panose="02020603050405020304" pitchFamily="18" charset="0"/>
            </a:endParaRPr>
          </a:p>
          <a:p>
            <a:r>
              <a:rPr lang="nl-NL" dirty="0" smtClean="0">
                <a:solidFill>
                  <a:schemeClr val="accent5">
                    <a:lumMod val="50000"/>
                  </a:schemeClr>
                </a:solidFill>
                <a:latin typeface="Times New Roman" panose="02020603050405020304" pitchFamily="18" charset="0"/>
                <a:cs typeface="Times New Roman" panose="02020603050405020304" pitchFamily="18" charset="0"/>
              </a:rPr>
              <a:t>The Seafer Remote Control function is a new and futuristic tool. This tool is giving the captain a new experience and is providing the advantage of more rest. Next to that it is possible to navigate for 24h even with a reduced crew. (note... This is not yet possible on all waters)</a:t>
            </a:r>
          </a:p>
          <a:p>
            <a:endParaRPr lang="nl-NL" dirty="0">
              <a:solidFill>
                <a:schemeClr val="accent5">
                  <a:lumMod val="50000"/>
                </a:schemeClr>
              </a:solidFill>
              <a:latin typeface="Times New Roman" panose="02020603050405020304" pitchFamily="18" charset="0"/>
              <a:cs typeface="Times New Roman" panose="02020603050405020304" pitchFamily="18" charset="0"/>
            </a:endParaRPr>
          </a:p>
          <a:p>
            <a:r>
              <a:rPr lang="nl-NL" dirty="0" smtClean="0">
                <a:solidFill>
                  <a:schemeClr val="accent5">
                    <a:lumMod val="50000"/>
                  </a:schemeClr>
                </a:solidFill>
                <a:latin typeface="Times New Roman" panose="02020603050405020304" pitchFamily="18" charset="0"/>
                <a:cs typeface="Times New Roman" panose="02020603050405020304" pitchFamily="18" charset="0"/>
              </a:rPr>
              <a:t>The cargo hold is exceptional big compared to other vessels with the same or longer length. The cargo hold can transport 3850T of goods and is an extreme advantage for these vessels towards the customers.</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127242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 ROOMS aft</a:t>
            </a:r>
            <a:endParaRPr lang="en-US" dirty="0"/>
          </a:p>
        </p:txBody>
      </p:sp>
      <p:graphicFrame>
        <p:nvGraphicFramePr>
          <p:cNvPr id="4" name="Content Placeholder 3" descr="Chevron Access Process showing a title with bullet points underneath"/>
          <p:cNvGraphicFramePr>
            <a:graphicFrameLocks noGrp="1"/>
          </p:cNvGraphicFramePr>
          <p:nvPr>
            <p:ph idx="1"/>
            <p:extLst>
              <p:ext uri="{D42A27DB-BD31-4B8C-83A1-F6EECF244321}">
                <p14:modId xmlns:p14="http://schemas.microsoft.com/office/powerpoint/2010/main" val="3178398128"/>
              </p:ext>
            </p:extLst>
          </p:nvPr>
        </p:nvGraphicFramePr>
        <p:xfrm>
          <a:off x="1217613" y="1828800"/>
          <a:ext cx="97536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167503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 ROOM front</a:t>
            </a:r>
            <a:endParaRPr lang="en-US" dirty="0"/>
          </a:p>
        </p:txBody>
      </p:sp>
      <p:graphicFrame>
        <p:nvGraphicFramePr>
          <p:cNvPr id="4" name="Content Placeholder 3" descr="Chevron Access Process showing a title with bullet points underneath"/>
          <p:cNvGraphicFramePr>
            <a:graphicFrameLocks noGrp="1"/>
          </p:cNvGraphicFramePr>
          <p:nvPr>
            <p:ph idx="1"/>
            <p:extLst>
              <p:ext uri="{D42A27DB-BD31-4B8C-83A1-F6EECF244321}">
                <p14:modId xmlns:p14="http://schemas.microsoft.com/office/powerpoint/2010/main" val="1297859014"/>
              </p:ext>
            </p:extLst>
          </p:nvPr>
        </p:nvGraphicFramePr>
        <p:xfrm>
          <a:off x="1217613" y="1828800"/>
          <a:ext cx="97536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4892" y="116632"/>
            <a:ext cx="1478321" cy="1340135"/>
          </a:xfrm>
          <a:prstGeom prst="rect">
            <a:avLst/>
          </a:prstGeom>
        </p:spPr>
      </p:pic>
    </p:spTree>
    <p:extLst>
      <p:ext uri="{BB962C8B-B14F-4D97-AF65-F5344CB8AC3E}">
        <p14:creationId xmlns:p14="http://schemas.microsoft.com/office/powerpoint/2010/main" val="278973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tate history report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ate history report presentation.potx" id="{CE65B12B-E5CF-4B7F-891B-BF19DA46421A}" vid="{73D5F891-C0F2-461A-8D6B-932929F672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State history report presentation</Template>
  <TotalTime>13684</TotalTime>
  <Words>3230</Words>
  <Application>Microsoft Office PowerPoint</Application>
  <PresentationFormat>Custom</PresentationFormat>
  <Paragraphs>497</Paragraphs>
  <Slides>42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Times New Roman</vt:lpstr>
      <vt:lpstr>State history report presentation</vt:lpstr>
      <vt:lpstr>RIVER DRONE training </vt:lpstr>
      <vt:lpstr>IMPORTANT CONTACTS</vt:lpstr>
      <vt:lpstr>WHAT IS A RIVER DRONE?</vt:lpstr>
      <vt:lpstr>PowerPoint Presentation</vt:lpstr>
      <vt:lpstr>PowerPoint Presentation</vt:lpstr>
      <vt:lpstr>PowerPoint Presentation</vt:lpstr>
      <vt:lpstr>Equipment on board</vt:lpstr>
      <vt:lpstr>ENGINE ROOMS aft</vt:lpstr>
      <vt:lpstr>ENGINE ROOM front</vt:lpstr>
      <vt:lpstr>Engine rooms AFT</vt:lpstr>
      <vt:lpstr>Electrical cabinets – propulsion room</vt:lpstr>
      <vt:lpstr>The equadrive is the main propulsion of a River drone. This system is a thruster under the back of the ship.  The equadrive is able to steer 110° portside &amp; 110° starboard side. Because they are turning 110° both sides the system has a forward and backward function. </vt:lpstr>
      <vt:lpstr>Main Engine rooms</vt:lpstr>
      <vt:lpstr>Main Engine rooms</vt:lpstr>
      <vt:lpstr>KOEDOOD – Alarm - solutions</vt:lpstr>
      <vt:lpstr>Ballast system</vt:lpstr>
      <vt:lpstr>SYGO</vt:lpstr>
      <vt:lpstr>SYGO - functions</vt:lpstr>
      <vt:lpstr>Start-up procedure</vt:lpstr>
      <vt:lpstr>shutdown procedure</vt:lpstr>
      <vt:lpstr>WERKINA automatisation display</vt:lpstr>
      <vt:lpstr>WERKINA automatisation display</vt:lpstr>
      <vt:lpstr>WERKINA automatisation display</vt:lpstr>
      <vt:lpstr>WERKINA automatisation display</vt:lpstr>
      <vt:lpstr>WERKINA automatisation display</vt:lpstr>
      <vt:lpstr>WERKINA automatisation display</vt:lpstr>
      <vt:lpstr>WERKINA automatisation display</vt:lpstr>
      <vt:lpstr>WERKINA automatisation display</vt:lpstr>
      <vt:lpstr>WERKINA automatisation display</vt:lpstr>
      <vt:lpstr>WERKINA automatisation display</vt:lpstr>
      <vt:lpstr>WERKINA automatisation display</vt:lpstr>
      <vt:lpstr>WERKINA Propulsion setup</vt:lpstr>
      <vt:lpstr>WERKINA – Alarm - solutions</vt:lpstr>
      <vt:lpstr>WERKINA – Alarm - solutions</vt:lpstr>
      <vt:lpstr>KOEDOOD engine controls</vt:lpstr>
      <vt:lpstr>AFT deck cabinet hydraulic – bunker - emergency </vt:lpstr>
      <vt:lpstr>Natural Resources</vt:lpstr>
      <vt:lpstr>Natural Resources, continued</vt:lpstr>
      <vt:lpstr>Practical training</vt:lpstr>
      <vt:lpstr>PRE-check startup</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 DRONE training</dc:title>
  <dc:creator>User</dc:creator>
  <cp:lastModifiedBy>User</cp:lastModifiedBy>
  <cp:revision>118</cp:revision>
  <dcterms:created xsi:type="dcterms:W3CDTF">2024-11-28T08:58:41Z</dcterms:created>
  <dcterms:modified xsi:type="dcterms:W3CDTF">2025-01-03T14:59:15Z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74067400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