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63E23-60DE-490F-8A7B-5407ED1D0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containerplanner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9C68C6-9ED8-4639-BB6B-52F8552511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3600" dirty="0">
                <a:solidFill>
                  <a:schemeClr val="tx1"/>
                </a:solidFill>
              </a:rPr>
              <a:t>Save Bics</a:t>
            </a:r>
          </a:p>
        </p:txBody>
      </p:sp>
    </p:spTree>
    <p:extLst>
      <p:ext uri="{BB962C8B-B14F-4D97-AF65-F5344CB8AC3E}">
        <p14:creationId xmlns:p14="http://schemas.microsoft.com/office/powerpoint/2010/main" val="228802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5C367-B521-4739-B139-A1FE405BF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695" y="563300"/>
            <a:ext cx="3888420" cy="5431100"/>
          </a:xfrm>
        </p:spPr>
        <p:txBody>
          <a:bodyPr>
            <a:normAutofit/>
          </a:bodyPr>
          <a:lstStyle/>
          <a:p>
            <a:r>
              <a:rPr lang="nl-BE" sz="2000" dirty="0"/>
              <a:t>1. Open outlook</a:t>
            </a:r>
            <a:br>
              <a:rPr lang="nl-BE" sz="2000" dirty="0"/>
            </a:br>
            <a:br>
              <a:rPr lang="nl-BE" sz="2000" dirty="0"/>
            </a:br>
            <a:r>
              <a:rPr lang="nl-BE" sz="2000" dirty="0"/>
              <a:t>2. </a:t>
            </a:r>
            <a:r>
              <a:rPr lang="en-US" sz="2000" dirty="0"/>
              <a:t>Save </a:t>
            </a:r>
            <a:r>
              <a:rPr lang="en-US" sz="2000" dirty="0" err="1"/>
              <a:t>bics</a:t>
            </a:r>
            <a:r>
              <a:rPr lang="en-US" sz="2000" dirty="0"/>
              <a:t> in a documents place it in a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3. folder or create a folder</a:t>
            </a:r>
            <a:br>
              <a:rPr lang="nl-BE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br>
              <a:rPr lang="nl-BE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br>
              <a:rPr lang="nl-BE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br>
              <a:rPr lang="nl-BE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nl-BE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bics deel 1">
            <a:hlinkClick r:id="" action="ppaction://media"/>
            <a:extLst>
              <a:ext uri="{FF2B5EF4-FFF2-40B4-BE49-F238E27FC236}">
                <a16:creationId xmlns:a16="http://schemas.microsoft.com/office/drawing/2014/main" id="{493D4743-2E74-45D7-A8A1-79F19BA034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505" y="1008774"/>
            <a:ext cx="6926639" cy="4137655"/>
          </a:xfrm>
        </p:spPr>
      </p:pic>
    </p:spTree>
    <p:extLst>
      <p:ext uri="{BB962C8B-B14F-4D97-AF65-F5344CB8AC3E}">
        <p14:creationId xmlns:p14="http://schemas.microsoft.com/office/powerpoint/2010/main" val="7402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D2404-ADD7-4DDD-906F-5535AD0F5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708" y="779755"/>
            <a:ext cx="4202722" cy="4220308"/>
          </a:xfrm>
        </p:spPr>
        <p:txBody>
          <a:bodyPr>
            <a:normAutofit/>
          </a:bodyPr>
          <a:lstStyle/>
          <a:p>
            <a:r>
              <a:rPr lang="en-US" sz="2000" i="1" dirty="0"/>
              <a:t>4. Name it to the </a:t>
            </a:r>
            <a:r>
              <a:rPr lang="en-US" sz="2000" i="1" dirty="0" err="1"/>
              <a:t>bicslist</a:t>
            </a:r>
            <a:r>
              <a:rPr lang="en-US" sz="2000" i="1" dirty="0"/>
              <a:t> 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i="1" dirty="0"/>
              <a:t>5. don't forget to save! 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i="1" dirty="0"/>
              <a:t>6. Get out of the mailbox</a:t>
            </a:r>
            <a:endParaRPr lang="nl-BE" sz="2000" dirty="0"/>
          </a:p>
        </p:txBody>
      </p:sp>
      <p:pic>
        <p:nvPicPr>
          <p:cNvPr id="4" name="bics deel 2">
            <a:hlinkClick r:id="" action="ppaction://media"/>
            <a:extLst>
              <a:ext uri="{FF2B5EF4-FFF2-40B4-BE49-F238E27FC236}">
                <a16:creationId xmlns:a16="http://schemas.microsoft.com/office/drawing/2014/main" id="{163E1EA6-93F0-486F-B611-E185C540EE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298" y="650631"/>
            <a:ext cx="6426200" cy="3614738"/>
          </a:xfrm>
        </p:spPr>
      </p:pic>
    </p:spTree>
    <p:extLst>
      <p:ext uri="{BB962C8B-B14F-4D97-AF65-F5344CB8AC3E}">
        <p14:creationId xmlns:p14="http://schemas.microsoft.com/office/powerpoint/2010/main" val="114581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58</Words>
  <Application>Microsoft Office PowerPoint</Application>
  <PresentationFormat>Breedbeeld</PresentationFormat>
  <Paragraphs>4</Paragraphs>
  <Slides>3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6" baseType="lpstr">
      <vt:lpstr>Century Gothic</vt:lpstr>
      <vt:lpstr>Wingdings 3</vt:lpstr>
      <vt:lpstr>Segment</vt:lpstr>
      <vt:lpstr>containerplanner</vt:lpstr>
      <vt:lpstr>1. Open outlook  2. Save bics in a documents place it in a   3. folder or create a folder    </vt:lpstr>
      <vt:lpstr>4. Name it to the bicslist   5. don't forget to save!   6. Get out of the mailbox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containerplanner</dc:title>
  <dc:creator>Annika Verheyen</dc:creator>
  <cp:lastModifiedBy>Annika Verheyen</cp:lastModifiedBy>
  <cp:revision>9</cp:revision>
  <dcterms:created xsi:type="dcterms:W3CDTF">2024-12-13T09:32:13Z</dcterms:created>
  <dcterms:modified xsi:type="dcterms:W3CDTF">2025-01-14T13:02:37Z</dcterms:modified>
</cp:coreProperties>
</file>